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1" r:id="rId9"/>
    <p:sldId id="265" r:id="rId10"/>
    <p:sldId id="267" r:id="rId11"/>
    <p:sldId id="266" r:id="rId12"/>
    <p:sldId id="269" r:id="rId13"/>
    <p:sldId id="264" r:id="rId14"/>
    <p:sldId id="270" r:id="rId15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271" userDrawn="1">
          <p15:clr>
            <a:srgbClr val="A4A3A4"/>
          </p15:clr>
        </p15:guide>
        <p15:guide id="2" pos="351" userDrawn="1">
          <p15:clr>
            <a:srgbClr val="A4A3A4"/>
          </p15:clr>
        </p15:guide>
        <p15:guide id="6" orient="horz" pos="1020" userDrawn="1">
          <p15:clr>
            <a:srgbClr val="A4A3A4"/>
          </p15:clr>
        </p15:guide>
        <p15:guide id="7" pos="5658" userDrawn="1">
          <p15:clr>
            <a:srgbClr val="A4A3A4"/>
          </p15:clr>
        </p15:guide>
        <p15:guide id="8" pos="691" userDrawn="1">
          <p15:clr>
            <a:srgbClr val="A4A3A4"/>
          </p15:clr>
        </p15:guide>
        <p15:guide id="9" pos="1054" userDrawn="1">
          <p15:clr>
            <a:srgbClr val="A4A3A4"/>
          </p15:clr>
        </p15:guide>
        <p15:guide id="10" pos="5998" userDrawn="1">
          <p15:clr>
            <a:srgbClr val="A4A3A4"/>
          </p15:clr>
        </p15:guide>
        <p15:guide id="11" orient="horz" pos="3492" userDrawn="1">
          <p15:clr>
            <a:srgbClr val="A4A3A4"/>
          </p15:clr>
        </p15:guide>
        <p15:guide id="12" orient="horz" pos="1655" userDrawn="1">
          <p15:clr>
            <a:srgbClr val="A4A3A4"/>
          </p15:clr>
        </p15:guide>
        <p15:guide id="13" orient="horz" pos="20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04"/>
    <a:srgbClr val="363636"/>
    <a:srgbClr val="07426F"/>
    <a:srgbClr val="213C8C"/>
    <a:srgbClr val="D6007F"/>
    <a:srgbClr val="E74E0F"/>
    <a:srgbClr val="F6A500"/>
    <a:srgbClr val="67AD34"/>
    <a:srgbClr val="A3C535"/>
    <a:srgbClr val="246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4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1326" y="114"/>
      </p:cViewPr>
      <p:guideLst>
        <p:guide pos="6271"/>
        <p:guide pos="351"/>
        <p:guide orient="horz" pos="1020"/>
        <p:guide pos="5658"/>
        <p:guide pos="691"/>
        <p:guide pos="1054"/>
        <p:guide pos="5998"/>
        <p:guide orient="horz" pos="3492"/>
        <p:guide orient="horz" pos="1655"/>
        <p:guide orient="horz" pos="208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0E09D-F77E-DE44-80DD-7E16DFEA1A8C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B653F-2346-F94F-9A3D-1A6AEC9D7D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65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8011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6021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4033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2043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90054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8064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6075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4087" algn="l" defTabSz="876021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971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70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338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5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248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8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10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1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04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435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91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B653F-2346-F94F-9A3D-1A6AEC9D7D8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30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68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1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242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32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5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853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262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1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45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234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8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1A37F-10C7-F141-BB9A-D74028DF74E2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B6285-BC32-A546-B54D-0BDB48BFE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55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2.pn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67.png"/><Relationship Id="rId34" Type="http://schemas.openxmlformats.org/officeDocument/2006/relationships/image" Target="../media/image76.png"/><Relationship Id="rId12" Type="http://schemas.openxmlformats.org/officeDocument/2006/relationships/image" Target="../media/image63.svg"/><Relationship Id="rId17" Type="http://schemas.openxmlformats.org/officeDocument/2006/relationships/image" Target="../media/image68.svg"/><Relationship Id="rId25" Type="http://schemas.openxmlformats.org/officeDocument/2006/relationships/image" Target="../media/image76.svg"/><Relationship Id="rId3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4.png"/><Relationship Id="rId20" Type="http://schemas.openxmlformats.org/officeDocument/2006/relationships/image" Target="../media/image71.sv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24" Type="http://schemas.openxmlformats.org/officeDocument/2006/relationships/image" Target="../media/image69.png"/><Relationship Id="rId32" Type="http://schemas.openxmlformats.org/officeDocument/2006/relationships/image" Target="../media/image74.png"/><Relationship Id="rId37" Type="http://schemas.openxmlformats.org/officeDocument/2006/relationships/image" Target="../media/image2.png"/><Relationship Id="rId5" Type="http://schemas.openxmlformats.org/officeDocument/2006/relationships/image" Target="../media/image57.png"/><Relationship Id="rId15" Type="http://schemas.openxmlformats.org/officeDocument/2006/relationships/image" Target="../media/image63.png"/><Relationship Id="rId23" Type="http://schemas.openxmlformats.org/officeDocument/2006/relationships/image" Target="../media/image74.svg"/><Relationship Id="rId28" Type="http://schemas.openxmlformats.org/officeDocument/2006/relationships/image" Target="../media/image71.png"/><Relationship Id="rId36" Type="http://schemas.openxmlformats.org/officeDocument/2006/relationships/image" Target="../media/image78.jpg"/><Relationship Id="rId10" Type="http://schemas.openxmlformats.org/officeDocument/2006/relationships/image" Target="../media/image60.png"/><Relationship Id="rId19" Type="http://schemas.openxmlformats.org/officeDocument/2006/relationships/image" Target="../media/image66.png"/><Relationship Id="rId31" Type="http://schemas.openxmlformats.org/officeDocument/2006/relationships/image" Target="../media/image82.svg"/><Relationship Id="rId4" Type="http://schemas.openxmlformats.org/officeDocument/2006/relationships/image" Target="../media/image56.png"/><Relationship Id="rId9" Type="http://schemas.openxmlformats.org/officeDocument/2006/relationships/image" Target="../media/image59.jpg"/><Relationship Id="rId14" Type="http://schemas.openxmlformats.org/officeDocument/2006/relationships/image" Target="../media/image65.svg"/><Relationship Id="rId22" Type="http://schemas.openxmlformats.org/officeDocument/2006/relationships/image" Target="../media/image68.png"/><Relationship Id="rId27" Type="http://schemas.openxmlformats.org/officeDocument/2006/relationships/image" Target="../media/image78.svg"/><Relationship Id="rId30" Type="http://schemas.openxmlformats.org/officeDocument/2006/relationships/image" Target="../media/image73.png"/><Relationship Id="rId35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2.png"/><Relationship Id="rId3" Type="http://schemas.openxmlformats.org/officeDocument/2006/relationships/image" Target="../media/image35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4583" y="3464073"/>
            <a:ext cx="3184004" cy="2851687"/>
          </a:xfrm>
        </p:spPr>
        <p:txBody>
          <a:bodyPr anchor="t">
            <a:normAutofit fontScale="90000"/>
          </a:bodyPr>
          <a:lstStyle/>
          <a:p>
            <a:pPr algn="r">
              <a:lnSpc>
                <a:spcPts val="3800"/>
              </a:lnSpc>
            </a:pP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УДОБНЫЙ</a:t>
            </a:r>
            <a: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СОВРЕМЕННЫЙ</a:t>
            </a:r>
            <a:b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ИНСТРУМЕНТ</a:t>
            </a:r>
            <a: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ДЛЯ ПОВЫШЕНИЯ</a:t>
            </a:r>
            <a:b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ЭФФЕКТИВНОСТИ</a:t>
            </a:r>
            <a: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БИЗНЕСА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1" y="1191999"/>
            <a:ext cx="3050752" cy="13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2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886119"/>
            <a:ext cx="7003508" cy="80625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КЛЮЧЕВЫЕ</a:t>
            </a:r>
            <a: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ПАРТНЕРЫ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9650BA-13B5-1E43-8555-A6E1075D93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48" b="24772"/>
          <a:stretch/>
        </p:blipFill>
        <p:spPr>
          <a:xfrm>
            <a:off x="6877898" y="4266725"/>
            <a:ext cx="1521967" cy="702621"/>
          </a:xfrm>
          <a:prstGeom prst="rect">
            <a:avLst/>
          </a:prstGeo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71ABA6E-5261-1045-A2D1-C7ED4A50EA6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2032" b="17129"/>
          <a:stretch/>
        </p:blipFill>
        <p:spPr>
          <a:xfrm>
            <a:off x="2629501" y="5168476"/>
            <a:ext cx="1572907" cy="726137"/>
          </a:xfrm>
          <a:prstGeom prst="rect">
            <a:avLst/>
          </a:prstGeo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8FF94629-629C-0142-92E6-3760528C33F3}"/>
              </a:ext>
            </a:extLst>
          </p:cNvPr>
          <p:cNvGrpSpPr/>
          <p:nvPr/>
        </p:nvGrpSpPr>
        <p:grpSpPr>
          <a:xfrm>
            <a:off x="557213" y="2448661"/>
            <a:ext cx="1521985" cy="702621"/>
            <a:chOff x="5083945" y="372307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801F081D-0F62-DD4F-A515-0BBF4427D0E1}"/>
                </a:ext>
              </a:extLst>
            </p:cNvPr>
            <p:cNvSpPr/>
            <p:nvPr/>
          </p:nvSpPr>
          <p:spPr>
            <a:xfrm>
              <a:off x="5083945" y="372307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546C07C-16E4-CB4E-BD37-FC9B55232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30936" y="747642"/>
              <a:ext cx="2240419" cy="419330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163CF17-AD43-A541-93A7-A2A999769D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01" t="20380" r="9940" b="27400"/>
          <a:stretch/>
        </p:blipFill>
        <p:spPr>
          <a:xfrm>
            <a:off x="2661961" y="4266073"/>
            <a:ext cx="1521985" cy="704597"/>
          </a:xfrm>
          <a:prstGeom prst="rect">
            <a:avLst/>
          </a:prstGeo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spPr>
      </p:pic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3BF650E7-DD91-6146-A354-43F852B11604}"/>
              </a:ext>
            </a:extLst>
          </p:cNvPr>
          <p:cNvGrpSpPr/>
          <p:nvPr/>
        </p:nvGrpSpPr>
        <p:grpSpPr>
          <a:xfrm>
            <a:off x="6877868" y="5167593"/>
            <a:ext cx="1521985" cy="702621"/>
            <a:chOff x="1671441" y="5896696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CF471685-5F68-A54E-8388-B4EFFF3D521D}"/>
                </a:ext>
              </a:extLst>
            </p:cNvPr>
            <p:cNvSpPr/>
            <p:nvPr/>
          </p:nvSpPr>
          <p:spPr>
            <a:xfrm>
              <a:off x="1671441" y="5896696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0D1A98EC-8606-9840-8856-821C94E9F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3116" t="12519" r="14832" b="14463"/>
            <a:stretch/>
          </p:blipFill>
          <p:spPr>
            <a:xfrm>
              <a:off x="1978085" y="5922722"/>
              <a:ext cx="1921113" cy="111794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023136F2-36B9-1B4D-95D8-CA0B6437126B}"/>
              </a:ext>
            </a:extLst>
          </p:cNvPr>
          <p:cNvGrpSpPr/>
          <p:nvPr/>
        </p:nvGrpSpPr>
        <p:grpSpPr>
          <a:xfrm>
            <a:off x="4812775" y="5167593"/>
            <a:ext cx="1521985" cy="702621"/>
            <a:chOff x="3413223" y="6278333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781DEB43-9C52-FD4B-9249-5F505023CAC1}"/>
                </a:ext>
              </a:extLst>
            </p:cNvPr>
            <p:cNvSpPr/>
            <p:nvPr/>
          </p:nvSpPr>
          <p:spPr>
            <a:xfrm>
              <a:off x="3413223" y="6278333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32E7D2-05B9-3B4D-BE3E-6A8D26241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89465" y="6405131"/>
              <a:ext cx="2181917" cy="916405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5004B5CD-73C7-224C-B2EA-71AF7CB551C5}"/>
              </a:ext>
            </a:extLst>
          </p:cNvPr>
          <p:cNvGrpSpPr/>
          <p:nvPr/>
        </p:nvGrpSpPr>
        <p:grpSpPr>
          <a:xfrm>
            <a:off x="4769930" y="4266725"/>
            <a:ext cx="1521985" cy="702621"/>
            <a:chOff x="5581389" y="4053607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12966699-6EC7-4449-82BD-F3EF0AC0DCE1}"/>
                </a:ext>
              </a:extLst>
            </p:cNvPr>
            <p:cNvSpPr/>
            <p:nvPr/>
          </p:nvSpPr>
          <p:spPr>
            <a:xfrm>
              <a:off x="5581389" y="4053607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0EC39B6-0AEC-C64F-A844-F7CDD549F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733431" y="4362653"/>
              <a:ext cx="2230316" cy="55190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B3F7EF-1EE7-5E49-865A-2BC4F43FCC30}"/>
              </a:ext>
            </a:extLst>
          </p:cNvPr>
          <p:cNvGrpSpPr/>
          <p:nvPr/>
        </p:nvGrpSpPr>
        <p:grpSpPr>
          <a:xfrm>
            <a:off x="6877868" y="2440497"/>
            <a:ext cx="1521985" cy="702621"/>
            <a:chOff x="3036151" y="2036271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D7103A3F-C012-0E44-A66A-6FDA65A18421}"/>
                </a:ext>
              </a:extLst>
            </p:cNvPr>
            <p:cNvSpPr/>
            <p:nvPr/>
          </p:nvSpPr>
          <p:spPr>
            <a:xfrm>
              <a:off x="3036151" y="2036271"/>
              <a:ext cx="2534400" cy="1170000"/>
            </a:xfrm>
            <a:prstGeom prst="rect">
              <a:avLst/>
            </a:prstGeom>
            <a:solidFill>
              <a:srgbClr val="213C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E6832F9-C7AC-DE4F-9746-C7EC6AE7B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t="7395" b="9496"/>
            <a:stretch/>
          </p:blipFill>
          <p:spPr>
            <a:xfrm>
              <a:off x="3037398" y="2304852"/>
              <a:ext cx="2531907" cy="617238"/>
            </a:xfrm>
            <a:prstGeom prst="rect">
              <a:avLst/>
            </a:prstGeom>
          </p:spPr>
        </p:pic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CD92CA0F-4209-384E-9145-2A6403B71ED0}"/>
              </a:ext>
            </a:extLst>
          </p:cNvPr>
          <p:cNvGrpSpPr/>
          <p:nvPr/>
        </p:nvGrpSpPr>
        <p:grpSpPr>
          <a:xfrm>
            <a:off x="2664098" y="2448661"/>
            <a:ext cx="1521985" cy="702621"/>
            <a:chOff x="3177553" y="3799084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53311A96-30EA-8449-A427-3788A62B9C1A}"/>
                </a:ext>
              </a:extLst>
            </p:cNvPr>
            <p:cNvSpPr/>
            <p:nvPr/>
          </p:nvSpPr>
          <p:spPr>
            <a:xfrm>
              <a:off x="3177553" y="3799084"/>
              <a:ext cx="2534400" cy="1170000"/>
            </a:xfrm>
            <a:prstGeom prst="rect">
              <a:avLst/>
            </a:prstGeom>
            <a:solidFill>
              <a:srgbClr val="0742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CBC58314-B19A-C144-9C21-BD8BF7A17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l="1530" t="3806" r="1907" b="5767"/>
            <a:stretch/>
          </p:blipFill>
          <p:spPr>
            <a:xfrm>
              <a:off x="3317641" y="3857752"/>
              <a:ext cx="2254224" cy="105266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C3C0A583-3182-8140-924E-7F6307203B71}"/>
              </a:ext>
            </a:extLst>
          </p:cNvPr>
          <p:cNvGrpSpPr/>
          <p:nvPr/>
        </p:nvGrpSpPr>
        <p:grpSpPr>
          <a:xfrm>
            <a:off x="557213" y="3341365"/>
            <a:ext cx="1521985" cy="702621"/>
            <a:chOff x="3038060" y="4484854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6ED226AF-9CD1-A345-8F1F-6B4E007172B8}"/>
                </a:ext>
              </a:extLst>
            </p:cNvPr>
            <p:cNvSpPr/>
            <p:nvPr/>
          </p:nvSpPr>
          <p:spPr>
            <a:xfrm>
              <a:off x="3038060" y="4484854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081F545-0DE5-DE4F-80B0-907E5B93A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15581"/>
            <a:stretch/>
          </p:blipFill>
          <p:spPr>
            <a:xfrm>
              <a:off x="3163050" y="4816162"/>
              <a:ext cx="2284421" cy="507385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9C9AA0D-B6CB-B849-B6E3-1A66F6E799F2}"/>
              </a:ext>
            </a:extLst>
          </p:cNvPr>
          <p:cNvGrpSpPr/>
          <p:nvPr/>
        </p:nvGrpSpPr>
        <p:grpSpPr>
          <a:xfrm>
            <a:off x="4770983" y="2448661"/>
            <a:ext cx="1521985" cy="702621"/>
            <a:chOff x="5542727" y="3632227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89" name="Прямоугольник 88">
              <a:extLst>
                <a:ext uri="{FF2B5EF4-FFF2-40B4-BE49-F238E27FC236}">
                  <a16:creationId xmlns:a16="http://schemas.microsoft.com/office/drawing/2014/main" id="{490F8D81-58E4-9C4C-9B75-137B7980F523}"/>
                </a:ext>
              </a:extLst>
            </p:cNvPr>
            <p:cNvSpPr/>
            <p:nvPr/>
          </p:nvSpPr>
          <p:spPr>
            <a:xfrm>
              <a:off x="5542727" y="3632227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DDB7A9-11EB-BB47-92F7-2F75A82BB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643403" y="3964344"/>
              <a:ext cx="2333049" cy="505766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8DC22D2E-21ED-2740-861A-1830E8295F99}"/>
              </a:ext>
            </a:extLst>
          </p:cNvPr>
          <p:cNvGrpSpPr/>
          <p:nvPr/>
        </p:nvGrpSpPr>
        <p:grpSpPr>
          <a:xfrm>
            <a:off x="2664098" y="3349088"/>
            <a:ext cx="1521985" cy="702621"/>
            <a:chOff x="6765108" y="3489431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AD95FADA-EAF5-E142-A814-4F4FE7CE190B}"/>
                </a:ext>
              </a:extLst>
            </p:cNvPr>
            <p:cNvSpPr/>
            <p:nvPr/>
          </p:nvSpPr>
          <p:spPr>
            <a:xfrm>
              <a:off x="6765108" y="3489431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A617EF5-E218-484B-9C01-8BD7F08C8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873869" y="3646386"/>
              <a:ext cx="2316878" cy="856090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E2F3E67B-F729-9948-A052-50F6A0D83D55}"/>
              </a:ext>
            </a:extLst>
          </p:cNvPr>
          <p:cNvGrpSpPr/>
          <p:nvPr/>
        </p:nvGrpSpPr>
        <p:grpSpPr>
          <a:xfrm>
            <a:off x="4770983" y="3341365"/>
            <a:ext cx="1521985" cy="702621"/>
            <a:chOff x="2189632" y="5461545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66AA3DC8-40D1-7143-A480-21B006560A7A}"/>
                </a:ext>
              </a:extLst>
            </p:cNvPr>
            <p:cNvSpPr/>
            <p:nvPr/>
          </p:nvSpPr>
          <p:spPr>
            <a:xfrm>
              <a:off x="2189632" y="5461545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8972FFF-75CA-AE4C-8A59-72FF4289C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254561" y="5808596"/>
              <a:ext cx="2404543" cy="4758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571DCD6A-922C-0F41-96B2-5D0F61D1F3E6}"/>
              </a:ext>
            </a:extLst>
          </p:cNvPr>
          <p:cNvGrpSpPr/>
          <p:nvPr/>
        </p:nvGrpSpPr>
        <p:grpSpPr>
          <a:xfrm>
            <a:off x="4812775" y="6085231"/>
            <a:ext cx="1521985" cy="702621"/>
            <a:chOff x="4936309" y="5577872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69C4E9C2-F866-C84D-BC7C-2438119D4F4F}"/>
                </a:ext>
              </a:extLst>
            </p:cNvPr>
            <p:cNvSpPr/>
            <p:nvPr/>
          </p:nvSpPr>
          <p:spPr>
            <a:xfrm>
              <a:off x="4936309" y="5577872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60FE1A6-FBA9-5A48-9AFA-1FA8F0DF5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058576" y="5947977"/>
              <a:ext cx="2289867" cy="429790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0F2E4B58-7D97-834C-BC85-E70C7A2A567F}"/>
              </a:ext>
            </a:extLst>
          </p:cNvPr>
          <p:cNvGrpSpPr/>
          <p:nvPr/>
        </p:nvGrpSpPr>
        <p:grpSpPr>
          <a:xfrm>
            <a:off x="2629501" y="6084789"/>
            <a:ext cx="1521985" cy="702621"/>
            <a:chOff x="6030116" y="3356322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AE7B1573-8D87-C44B-9F40-B6123298E365}"/>
                </a:ext>
              </a:extLst>
            </p:cNvPr>
            <p:cNvSpPr/>
            <p:nvPr/>
          </p:nvSpPr>
          <p:spPr>
            <a:xfrm>
              <a:off x="6030116" y="3356322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24A7849B-DCA4-F74A-865F-9A37E73FE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6104176" y="3558586"/>
              <a:ext cx="2386280" cy="765473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72560166-DD7D-214E-A107-E2EE5EED740E}"/>
              </a:ext>
            </a:extLst>
          </p:cNvPr>
          <p:cNvGrpSpPr/>
          <p:nvPr/>
        </p:nvGrpSpPr>
        <p:grpSpPr>
          <a:xfrm>
            <a:off x="6877868" y="3341365"/>
            <a:ext cx="1521985" cy="702621"/>
            <a:chOff x="5781260" y="3705887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E055E60B-42F6-1346-9D9C-35B316A145CF}"/>
                </a:ext>
              </a:extLst>
            </p:cNvPr>
            <p:cNvSpPr/>
            <p:nvPr/>
          </p:nvSpPr>
          <p:spPr>
            <a:xfrm>
              <a:off x="5781260" y="3705887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584620B6-F2C7-E749-BF94-11D2D74BC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t="7110" b="11930"/>
            <a:stretch/>
          </p:blipFill>
          <p:spPr>
            <a:xfrm>
              <a:off x="6159472" y="3753167"/>
              <a:ext cx="1777977" cy="1075440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147570-9BBE-A141-9709-576E7D590A72}"/>
              </a:ext>
            </a:extLst>
          </p:cNvPr>
          <p:cNvGrpSpPr/>
          <p:nvPr/>
        </p:nvGrpSpPr>
        <p:grpSpPr>
          <a:xfrm>
            <a:off x="8800096" y="2457094"/>
            <a:ext cx="1502130" cy="693455"/>
            <a:chOff x="1596027" y="1848904"/>
            <a:chExt cx="2534400" cy="1170000"/>
          </a:xfrm>
          <a:effectLst>
            <a:outerShdw blurRad="50800" dist="25400" dir="5400000" sx="102000" sy="102000" algn="ctr" rotWithShape="0">
              <a:srgbClr val="000000">
                <a:alpha val="13000"/>
              </a:srgbClr>
            </a:outerShdw>
          </a:effectLst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FF2AC832-67F1-8C44-B600-94B23BB1F7E2}"/>
                </a:ext>
              </a:extLst>
            </p:cNvPr>
            <p:cNvSpPr/>
            <p:nvPr/>
          </p:nvSpPr>
          <p:spPr>
            <a:xfrm>
              <a:off x="1596027" y="1848904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F67C59A-DF78-FE4C-9ECF-F82A38920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10539" b="11232"/>
            <a:stretch/>
          </p:blipFill>
          <p:spPr>
            <a:xfrm>
              <a:off x="2115426" y="1848904"/>
              <a:ext cx="1495602" cy="117000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7345BC8D-E426-CD42-9ACA-3029217B9A58}"/>
              </a:ext>
            </a:extLst>
          </p:cNvPr>
          <p:cNvGrpSpPr/>
          <p:nvPr/>
        </p:nvGrpSpPr>
        <p:grpSpPr>
          <a:xfrm>
            <a:off x="8770226" y="4267096"/>
            <a:ext cx="1528884" cy="705806"/>
            <a:chOff x="8051211" y="4279851"/>
            <a:chExt cx="2534400" cy="1170000"/>
          </a:xfrm>
          <a:effectLst>
            <a:outerShdw blurRad="50800" dist="25400" dir="5400000" sx="103000" sy="103000" algn="ctr" rotWithShape="0">
              <a:srgbClr val="000000">
                <a:alpha val="13000"/>
              </a:srgbClr>
            </a:outerShdw>
          </a:effectLst>
        </p:grpSpPr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5B7F075B-FDF7-E246-AEA2-439F06803D10}"/>
                </a:ext>
              </a:extLst>
            </p:cNvPr>
            <p:cNvSpPr/>
            <p:nvPr/>
          </p:nvSpPr>
          <p:spPr>
            <a:xfrm>
              <a:off x="8051211" y="4279851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C0DBA9A-A049-5C47-9D1B-0969C880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8229225" y="4627811"/>
              <a:ext cx="2178373" cy="474081"/>
            </a:xfrm>
            <a:prstGeom prst="rect">
              <a:avLst/>
            </a:prstGeom>
          </p:spPr>
        </p:pic>
      </p:grp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06266DC7-82D8-2A42-BDE4-DFCEC8B8FF99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t="8965" b="8965"/>
          <a:stretch/>
        </p:blipFill>
        <p:spPr>
          <a:xfrm>
            <a:off x="8800096" y="3337747"/>
            <a:ext cx="1521987" cy="702622"/>
          </a:xfrm>
          <a:prstGeom prst="rect">
            <a:avLst/>
          </a:prstGeom>
          <a:effectLst>
            <a:outerShdw blurRad="50800" dist="25400" dir="5400000" sx="103000" sy="103000" algn="ctr" rotWithShape="0">
              <a:srgbClr val="000000">
                <a:alpha val="13000"/>
              </a:srgbClr>
            </a:outerShdw>
          </a:effectLst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83999636-2204-5243-804F-4BC2ED087B4E}"/>
              </a:ext>
            </a:extLst>
          </p:cNvPr>
          <p:cNvGrpSpPr/>
          <p:nvPr/>
        </p:nvGrpSpPr>
        <p:grpSpPr>
          <a:xfrm>
            <a:off x="8800096" y="5167593"/>
            <a:ext cx="1521985" cy="702621"/>
            <a:chOff x="5643762" y="3295128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3D7EDC67-EEF2-0742-A723-7095D29F8677}"/>
                </a:ext>
              </a:extLst>
            </p:cNvPr>
            <p:cNvSpPr/>
            <p:nvPr/>
          </p:nvSpPr>
          <p:spPr>
            <a:xfrm>
              <a:off x="5643762" y="3295128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9" name="Рисунок 108">
              <a:extLst>
                <a:ext uri="{FF2B5EF4-FFF2-40B4-BE49-F238E27FC236}">
                  <a16:creationId xmlns:a16="http://schemas.microsoft.com/office/drawing/2014/main" id="{E074A6EB-D4AD-5644-BBC3-2D858A24A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343661" y="3313961"/>
              <a:ext cx="1134603" cy="1132334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0ED0FEA-975B-524D-AF4A-38D00714E806}"/>
              </a:ext>
            </a:extLst>
          </p:cNvPr>
          <p:cNvGrpSpPr/>
          <p:nvPr/>
        </p:nvGrpSpPr>
        <p:grpSpPr>
          <a:xfrm>
            <a:off x="6877868" y="6084789"/>
            <a:ext cx="1521985" cy="702621"/>
            <a:chOff x="4280168" y="2073295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111" name="Прямоугольник 110">
              <a:extLst>
                <a:ext uri="{FF2B5EF4-FFF2-40B4-BE49-F238E27FC236}">
                  <a16:creationId xmlns:a16="http://schemas.microsoft.com/office/drawing/2014/main" id="{726BB89B-FB6F-D74D-BAD2-461F7572B5F7}"/>
                </a:ext>
              </a:extLst>
            </p:cNvPr>
            <p:cNvSpPr/>
            <p:nvPr/>
          </p:nvSpPr>
          <p:spPr>
            <a:xfrm>
              <a:off x="4280168" y="2073295"/>
              <a:ext cx="2534400" cy="11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83DA5554-240C-024D-A11B-74CB69E2C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001953" y="2112880"/>
              <a:ext cx="1090830" cy="1090830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7DC52829-3974-6440-893F-4D9B79277640}"/>
              </a:ext>
            </a:extLst>
          </p:cNvPr>
          <p:cNvGrpSpPr/>
          <p:nvPr/>
        </p:nvGrpSpPr>
        <p:grpSpPr>
          <a:xfrm>
            <a:off x="557213" y="5167593"/>
            <a:ext cx="1521985" cy="702621"/>
            <a:chOff x="6039084" y="1867905"/>
            <a:chExt cx="2534400" cy="1170000"/>
          </a:xfr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grpSpPr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EC06381-392C-FB4A-998C-211255105253}"/>
                </a:ext>
              </a:extLst>
            </p:cNvPr>
            <p:cNvSpPr/>
            <p:nvPr/>
          </p:nvSpPr>
          <p:spPr>
            <a:xfrm>
              <a:off x="6039084" y="1867905"/>
              <a:ext cx="2534400" cy="1170000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0E00E93-BA0B-0B43-A893-70CFD3950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107306" y="1969318"/>
              <a:ext cx="2397956" cy="967175"/>
            </a:xfrm>
            <a:prstGeom prst="rect">
              <a:avLst/>
            </a:prstGeom>
          </p:spPr>
        </p:pic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87358C7C-F23D-B544-8DD0-21DB94DA3FFF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4403" t="33521" r="14541" b="33614"/>
          <a:stretch/>
        </p:blipFill>
        <p:spPr>
          <a:xfrm>
            <a:off x="557214" y="4266725"/>
            <a:ext cx="1519099" cy="702621"/>
          </a:xfrm>
          <a:prstGeom prst="rect">
            <a:avLst/>
          </a:prstGeom>
          <a:effectLst>
            <a:outerShdw blurRad="50800" dist="25400" dir="5400000" sx="103000" sy="103000" algn="t" rotWithShape="0">
              <a:prstClr val="black">
                <a:alpha val="13000"/>
              </a:prstClr>
            </a:outerShdw>
          </a:effec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4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ОСОБЕННОСТИ</a:t>
            </a:r>
          </a:p>
        </p:txBody>
      </p:sp>
      <p:sp>
        <p:nvSpPr>
          <p:cNvPr id="28" name="Подзаголовок 2">
            <a:extLst>
              <a:ext uri="{FF2B5EF4-FFF2-40B4-BE49-F238E27FC236}">
                <a16:creationId xmlns:a16="http://schemas.microsoft.com/office/drawing/2014/main" id="{0C4A31FA-3677-6C42-A7B6-E958DA73D569}"/>
              </a:ext>
            </a:extLst>
          </p:cNvPr>
          <p:cNvSpPr txBox="1">
            <a:spLocks/>
          </p:cNvSpPr>
          <p:nvPr/>
        </p:nvSpPr>
        <p:spPr>
          <a:xfrm>
            <a:off x="4396048" y="4114699"/>
            <a:ext cx="1890220" cy="6214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Оперативное предоставление персонала</a:t>
            </a: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7707D99-2473-8D43-BBCA-CBBA5A26EEDF}"/>
              </a:ext>
            </a:extLst>
          </p:cNvPr>
          <p:cNvGrpSpPr/>
          <p:nvPr/>
        </p:nvGrpSpPr>
        <p:grpSpPr>
          <a:xfrm>
            <a:off x="1436441" y="3777163"/>
            <a:ext cx="7815029" cy="178461"/>
            <a:chOff x="1436441" y="4385159"/>
            <a:chExt cx="7815029" cy="178461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2D53B2CD-0CE3-674A-AEF2-6FA201937BFD}"/>
                </a:ext>
              </a:extLst>
            </p:cNvPr>
            <p:cNvCxnSpPr>
              <a:cxnSpLocks/>
            </p:cNvCxnSpPr>
            <p:nvPr/>
          </p:nvCxnSpPr>
          <p:spPr>
            <a:xfrm>
              <a:off x="1597967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5ED2B113-4999-934F-B444-4E3431DC1ADF}"/>
                </a:ext>
              </a:extLst>
            </p:cNvPr>
            <p:cNvCxnSpPr>
              <a:cxnSpLocks/>
            </p:cNvCxnSpPr>
            <p:nvPr/>
          </p:nvCxnSpPr>
          <p:spPr>
            <a:xfrm>
              <a:off x="350614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FD1F58E2-5BE4-DD40-A867-3352F49FA00A}"/>
                </a:ext>
              </a:extLst>
            </p:cNvPr>
            <p:cNvCxnSpPr>
              <a:cxnSpLocks/>
            </p:cNvCxnSpPr>
            <p:nvPr/>
          </p:nvCxnSpPr>
          <p:spPr>
            <a:xfrm>
              <a:off x="541749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4D429295-FDED-5E4B-BDBE-B21B8BF583F2}"/>
                </a:ext>
              </a:extLst>
            </p:cNvPr>
            <p:cNvCxnSpPr>
              <a:cxnSpLocks/>
            </p:cNvCxnSpPr>
            <p:nvPr/>
          </p:nvCxnSpPr>
          <p:spPr>
            <a:xfrm>
              <a:off x="7332017" y="4474388"/>
              <a:ext cx="1764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Кольцо 33">
              <a:extLst>
                <a:ext uri="{FF2B5EF4-FFF2-40B4-BE49-F238E27FC236}">
                  <a16:creationId xmlns:a16="http://schemas.microsoft.com/office/drawing/2014/main" id="{DEC4FAB7-084E-8546-92FA-9EE1AC4AFE4C}"/>
                </a:ext>
              </a:extLst>
            </p:cNvPr>
            <p:cNvSpPr/>
            <p:nvPr/>
          </p:nvSpPr>
          <p:spPr>
            <a:xfrm rot="18675429">
              <a:off x="1436441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5" name="Кольцо 34">
              <a:extLst>
                <a:ext uri="{FF2B5EF4-FFF2-40B4-BE49-F238E27FC236}">
                  <a16:creationId xmlns:a16="http://schemas.microsoft.com/office/drawing/2014/main" id="{3A1457AB-B320-B54E-8346-784D7A42B5DD}"/>
                </a:ext>
              </a:extLst>
            </p:cNvPr>
            <p:cNvSpPr/>
            <p:nvPr/>
          </p:nvSpPr>
          <p:spPr>
            <a:xfrm rot="18675429">
              <a:off x="3341530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6" name="Кольцо 35">
              <a:extLst>
                <a:ext uri="{FF2B5EF4-FFF2-40B4-BE49-F238E27FC236}">
                  <a16:creationId xmlns:a16="http://schemas.microsoft.com/office/drawing/2014/main" id="{4F4E21B6-818E-164C-805E-9C2D5313727B}"/>
                </a:ext>
              </a:extLst>
            </p:cNvPr>
            <p:cNvSpPr/>
            <p:nvPr/>
          </p:nvSpPr>
          <p:spPr>
            <a:xfrm rot="18675429">
              <a:off x="5251928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7" name="Кольцо 36">
              <a:extLst>
                <a:ext uri="{FF2B5EF4-FFF2-40B4-BE49-F238E27FC236}">
                  <a16:creationId xmlns:a16="http://schemas.microsoft.com/office/drawing/2014/main" id="{FAFEA874-7381-6746-90D6-F02E1AA6E6C7}"/>
                </a:ext>
              </a:extLst>
            </p:cNvPr>
            <p:cNvSpPr/>
            <p:nvPr/>
          </p:nvSpPr>
          <p:spPr>
            <a:xfrm rot="18675429">
              <a:off x="7166792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8" name="Кольцо 37">
              <a:extLst>
                <a:ext uri="{FF2B5EF4-FFF2-40B4-BE49-F238E27FC236}">
                  <a16:creationId xmlns:a16="http://schemas.microsoft.com/office/drawing/2014/main" id="{A16178EC-2149-D64F-8C0A-5E3DCCB6B163}"/>
                </a:ext>
              </a:extLst>
            </p:cNvPr>
            <p:cNvSpPr/>
            <p:nvPr/>
          </p:nvSpPr>
          <p:spPr>
            <a:xfrm rot="18675429">
              <a:off x="9073009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CBCBCB"/>
                </a:gs>
                <a:gs pos="100000">
                  <a:srgbClr val="4D4D4D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100A4-9CAF-5E49-9BEF-90F3C4DA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71" y="2498548"/>
            <a:ext cx="1116000" cy="111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4CF807-F242-3341-BBF1-FEE2A0C47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582" y="2498548"/>
            <a:ext cx="1116000" cy="111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756306-F878-2E4E-B2C9-01A097D1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158" y="2498548"/>
            <a:ext cx="1116000" cy="1116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75F163-D42C-FD40-A49E-1B0F20F37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5734" y="2498548"/>
            <a:ext cx="1116000" cy="1116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8C9B8D-DE9A-DB42-BF64-441A89D858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4238" y="2498548"/>
            <a:ext cx="1116000" cy="1116000"/>
          </a:xfrm>
          <a:prstGeom prst="rect">
            <a:avLst/>
          </a:prstGeom>
        </p:spPr>
      </p:pic>
      <p:sp>
        <p:nvSpPr>
          <p:cNvPr id="68" name="Подзаголовок 2">
            <a:extLst>
              <a:ext uri="{FF2B5EF4-FFF2-40B4-BE49-F238E27FC236}">
                <a16:creationId xmlns:a16="http://schemas.microsoft.com/office/drawing/2014/main" id="{6D8F95D4-12D5-8F4F-9DAC-597B206C3024}"/>
              </a:ext>
            </a:extLst>
          </p:cNvPr>
          <p:cNvSpPr txBox="1">
            <a:spLocks/>
          </p:cNvSpPr>
          <p:nvPr/>
        </p:nvSpPr>
        <p:spPr>
          <a:xfrm>
            <a:off x="474645" y="4114698"/>
            <a:ext cx="2081206" cy="691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Региональный охват</a:t>
            </a:r>
            <a:b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(От ЦФО до Сибири)</a:t>
            </a:r>
          </a:p>
        </p:txBody>
      </p:sp>
      <p:sp>
        <p:nvSpPr>
          <p:cNvPr id="70" name="Подзаголовок 2">
            <a:extLst>
              <a:ext uri="{FF2B5EF4-FFF2-40B4-BE49-F238E27FC236}">
                <a16:creationId xmlns:a16="http://schemas.microsoft.com/office/drawing/2014/main" id="{89FB9F34-F20D-D541-8F50-DBD46F9F4007}"/>
              </a:ext>
            </a:extLst>
          </p:cNvPr>
          <p:cNvSpPr txBox="1">
            <a:spLocks/>
          </p:cNvSpPr>
          <p:nvPr/>
        </p:nvSpPr>
        <p:spPr>
          <a:xfrm>
            <a:off x="2484164" y="4114698"/>
            <a:ext cx="1893192" cy="691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Расширенная линейка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72" name="Подзаголовок 2">
            <a:extLst>
              <a:ext uri="{FF2B5EF4-FFF2-40B4-BE49-F238E27FC236}">
                <a16:creationId xmlns:a16="http://schemas.microsoft.com/office/drawing/2014/main" id="{7A08665A-3184-1D49-A49B-4585C4C057A2}"/>
              </a:ext>
            </a:extLst>
          </p:cNvPr>
          <p:cNvSpPr txBox="1">
            <a:spLocks/>
          </p:cNvSpPr>
          <p:nvPr/>
        </p:nvSpPr>
        <p:spPr>
          <a:xfrm>
            <a:off x="6371155" y="4114698"/>
            <a:ext cx="1765158" cy="691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Материальная ответственность</a:t>
            </a:r>
          </a:p>
        </p:txBody>
      </p:sp>
      <p:sp>
        <p:nvSpPr>
          <p:cNvPr id="74" name="Подзаголовок 2">
            <a:extLst>
              <a:ext uri="{FF2B5EF4-FFF2-40B4-BE49-F238E27FC236}">
                <a16:creationId xmlns:a16="http://schemas.microsoft.com/office/drawing/2014/main" id="{492D6291-D82A-CE4B-B660-2A52CB51434D}"/>
              </a:ext>
            </a:extLst>
          </p:cNvPr>
          <p:cNvSpPr txBox="1">
            <a:spLocks/>
          </p:cNvSpPr>
          <p:nvPr/>
        </p:nvSpPr>
        <p:spPr>
          <a:xfrm>
            <a:off x="8062878" y="4114698"/>
            <a:ext cx="2198722" cy="6214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Соблюдение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требований заказчика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 персоналу</a:t>
            </a:r>
          </a:p>
        </p:txBody>
      </p:sp>
      <p:sp>
        <p:nvSpPr>
          <p:cNvPr id="75" name="Подзаголовок 2">
            <a:extLst>
              <a:ext uri="{FF2B5EF4-FFF2-40B4-BE49-F238E27FC236}">
                <a16:creationId xmlns:a16="http://schemas.microsoft.com/office/drawing/2014/main" id="{41246B60-9C55-8540-98D9-4AD0D235AD2F}"/>
              </a:ext>
            </a:extLst>
          </p:cNvPr>
          <p:cNvSpPr txBox="1">
            <a:spLocks/>
          </p:cNvSpPr>
          <p:nvPr/>
        </p:nvSpPr>
        <p:spPr>
          <a:xfrm>
            <a:off x="5298450" y="6573680"/>
            <a:ext cx="1996358" cy="593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Обучение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адаптация персонала</a:t>
            </a:r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FC15039-66D8-1C43-A2A5-CF250456EE6F}"/>
              </a:ext>
            </a:extLst>
          </p:cNvPr>
          <p:cNvGrpSpPr/>
          <p:nvPr/>
        </p:nvGrpSpPr>
        <p:grpSpPr>
          <a:xfrm>
            <a:off x="2391500" y="6236144"/>
            <a:ext cx="5908812" cy="178461"/>
            <a:chOff x="1436441" y="4385159"/>
            <a:chExt cx="5908812" cy="178461"/>
          </a:xfrm>
        </p:grpSpPr>
        <p:cxnSp>
          <p:nvCxnSpPr>
            <p:cNvPr id="78" name="Прямая соединительная линия 77">
              <a:extLst>
                <a:ext uri="{FF2B5EF4-FFF2-40B4-BE49-F238E27FC236}">
                  <a16:creationId xmlns:a16="http://schemas.microsoft.com/office/drawing/2014/main" id="{64AC1EE3-E176-4E4E-8E0B-E0A09295F0F8}"/>
                </a:ext>
              </a:extLst>
            </p:cNvPr>
            <p:cNvCxnSpPr>
              <a:cxnSpLocks/>
            </p:cNvCxnSpPr>
            <p:nvPr/>
          </p:nvCxnSpPr>
          <p:spPr>
            <a:xfrm>
              <a:off x="1597967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22A6B3A8-8688-A249-ABE4-80A5A61749F3}"/>
                </a:ext>
              </a:extLst>
            </p:cNvPr>
            <p:cNvCxnSpPr>
              <a:cxnSpLocks/>
            </p:cNvCxnSpPr>
            <p:nvPr/>
          </p:nvCxnSpPr>
          <p:spPr>
            <a:xfrm>
              <a:off x="350614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>
              <a:extLst>
                <a:ext uri="{FF2B5EF4-FFF2-40B4-BE49-F238E27FC236}">
                  <a16:creationId xmlns:a16="http://schemas.microsoft.com/office/drawing/2014/main" id="{C88D1BBF-CE8D-A440-B20B-D41C29268823}"/>
                </a:ext>
              </a:extLst>
            </p:cNvPr>
            <p:cNvCxnSpPr>
              <a:cxnSpLocks/>
            </p:cNvCxnSpPr>
            <p:nvPr/>
          </p:nvCxnSpPr>
          <p:spPr>
            <a:xfrm>
              <a:off x="541749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Кольцо 81">
              <a:extLst>
                <a:ext uri="{FF2B5EF4-FFF2-40B4-BE49-F238E27FC236}">
                  <a16:creationId xmlns:a16="http://schemas.microsoft.com/office/drawing/2014/main" id="{AE1107D6-D5CE-194A-984B-48327F2C3DEC}"/>
                </a:ext>
              </a:extLst>
            </p:cNvPr>
            <p:cNvSpPr/>
            <p:nvPr/>
          </p:nvSpPr>
          <p:spPr>
            <a:xfrm rot="18675429">
              <a:off x="1436441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4" name="Кольцо 83">
              <a:extLst>
                <a:ext uri="{FF2B5EF4-FFF2-40B4-BE49-F238E27FC236}">
                  <a16:creationId xmlns:a16="http://schemas.microsoft.com/office/drawing/2014/main" id="{4241CC99-9643-CF48-B972-D5974066D314}"/>
                </a:ext>
              </a:extLst>
            </p:cNvPr>
            <p:cNvSpPr/>
            <p:nvPr/>
          </p:nvSpPr>
          <p:spPr>
            <a:xfrm rot="18675429">
              <a:off x="3341530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85" name="Кольцо 84">
              <a:extLst>
                <a:ext uri="{FF2B5EF4-FFF2-40B4-BE49-F238E27FC236}">
                  <a16:creationId xmlns:a16="http://schemas.microsoft.com/office/drawing/2014/main" id="{0BBAC7AC-B738-D244-9D50-395FB28EB277}"/>
                </a:ext>
              </a:extLst>
            </p:cNvPr>
            <p:cNvSpPr/>
            <p:nvPr/>
          </p:nvSpPr>
          <p:spPr>
            <a:xfrm rot="18675429">
              <a:off x="5251928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86" name="Кольцо 85">
              <a:extLst>
                <a:ext uri="{FF2B5EF4-FFF2-40B4-BE49-F238E27FC236}">
                  <a16:creationId xmlns:a16="http://schemas.microsoft.com/office/drawing/2014/main" id="{2F82F8E8-A622-5A43-BBBA-E983CE0ADF93}"/>
                </a:ext>
              </a:extLst>
            </p:cNvPr>
            <p:cNvSpPr/>
            <p:nvPr/>
          </p:nvSpPr>
          <p:spPr>
            <a:xfrm rot="18675429">
              <a:off x="7166792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93" name="Подзаголовок 2">
            <a:extLst>
              <a:ext uri="{FF2B5EF4-FFF2-40B4-BE49-F238E27FC236}">
                <a16:creationId xmlns:a16="http://schemas.microsoft.com/office/drawing/2014/main" id="{B78DF8AF-6E3E-CA40-8735-77346B2E72F4}"/>
              </a:ext>
            </a:extLst>
          </p:cNvPr>
          <p:cNvSpPr txBox="1">
            <a:spLocks/>
          </p:cNvSpPr>
          <p:nvPr/>
        </p:nvSpPr>
        <p:spPr>
          <a:xfrm>
            <a:off x="1453554" y="6573679"/>
            <a:ext cx="2052588" cy="4556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Наличие опытных мобильных бригад</a:t>
            </a:r>
          </a:p>
        </p:txBody>
      </p:sp>
      <p:sp>
        <p:nvSpPr>
          <p:cNvPr id="94" name="Подзаголовок 2">
            <a:extLst>
              <a:ext uri="{FF2B5EF4-FFF2-40B4-BE49-F238E27FC236}">
                <a16:creationId xmlns:a16="http://schemas.microsoft.com/office/drawing/2014/main" id="{E4DF4491-6144-484B-997C-5909EEB571EA}"/>
              </a:ext>
            </a:extLst>
          </p:cNvPr>
          <p:cNvSpPr txBox="1">
            <a:spLocks/>
          </p:cNvSpPr>
          <p:nvPr/>
        </p:nvSpPr>
        <p:spPr>
          <a:xfrm>
            <a:off x="3394024" y="6578285"/>
            <a:ext cx="1893192" cy="637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Постоянный контроль качества выполнения услуг</a:t>
            </a:r>
          </a:p>
        </p:txBody>
      </p:sp>
      <p:sp>
        <p:nvSpPr>
          <p:cNvPr id="95" name="Подзаголовок 2">
            <a:extLst>
              <a:ext uri="{FF2B5EF4-FFF2-40B4-BE49-F238E27FC236}">
                <a16:creationId xmlns:a16="http://schemas.microsoft.com/office/drawing/2014/main" id="{0C21A778-17FB-4045-B3C9-F6F1089D0DB6}"/>
              </a:ext>
            </a:extLst>
          </p:cNvPr>
          <p:cNvSpPr txBox="1">
            <a:spLocks/>
          </p:cNvSpPr>
          <p:nvPr/>
        </p:nvSpPr>
        <p:spPr>
          <a:xfrm>
            <a:off x="7309020" y="6573680"/>
            <a:ext cx="1804122" cy="6422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Индивидуальный подход к каждому клиенту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FCE0DF7-0B32-C347-8D18-C10A196A4E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682" y="5020492"/>
            <a:ext cx="1116000" cy="1116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B536C3-C13E-B445-8BAA-CBEE03356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6283" y="5003131"/>
            <a:ext cx="1116000" cy="1116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BD5F4B2-AD8E-4B47-B43D-D37A63DD27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7040" y="4989012"/>
            <a:ext cx="1116000" cy="1116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9364B4-845E-2D4F-9C83-7B5F54E391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3081" y="5020492"/>
            <a:ext cx="1116000" cy="1116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ФИЛИАЛЫ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205A49F-34BC-9F4C-AE55-38531F695B9C}"/>
              </a:ext>
            </a:extLst>
          </p:cNvPr>
          <p:cNvGrpSpPr/>
          <p:nvPr/>
        </p:nvGrpSpPr>
        <p:grpSpPr>
          <a:xfrm>
            <a:off x="1200033" y="2569420"/>
            <a:ext cx="2906299" cy="4314676"/>
            <a:chOff x="1208742" y="2569420"/>
            <a:chExt cx="2906299" cy="4314676"/>
          </a:xfrm>
        </p:grpSpPr>
        <p:sp>
          <p:nvSpPr>
            <p:cNvPr id="60" name="Подзаголовок 2">
              <a:extLst>
                <a:ext uri="{FF2B5EF4-FFF2-40B4-BE49-F238E27FC236}">
                  <a16:creationId xmlns:a16="http://schemas.microsoft.com/office/drawing/2014/main" id="{A74CE502-9FCD-3F46-8C76-1BD763EC86EE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2569420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Архангельск</a:t>
              </a:r>
            </a:p>
          </p:txBody>
        </p: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D2DE9F5A-66EF-D34B-8065-BCD607EB76E7}"/>
                </a:ext>
              </a:extLst>
            </p:cNvPr>
            <p:cNvGrpSpPr/>
            <p:nvPr/>
          </p:nvGrpSpPr>
          <p:grpSpPr>
            <a:xfrm>
              <a:off x="1208742" y="2649059"/>
              <a:ext cx="86983" cy="4155399"/>
              <a:chOff x="6278123" y="2674319"/>
              <a:chExt cx="86983" cy="4155399"/>
            </a:xfrm>
          </p:grpSpPr>
          <p:sp>
            <p:nvSpPr>
              <p:cNvPr id="51" name="Рамка 50">
                <a:extLst>
                  <a:ext uri="{FF2B5EF4-FFF2-40B4-BE49-F238E27FC236}">
                    <a16:creationId xmlns:a16="http://schemas.microsoft.com/office/drawing/2014/main" id="{0351B0C8-20D5-DE4A-8C05-1F90CBDC58C0}"/>
                  </a:ext>
                </a:extLst>
              </p:cNvPr>
              <p:cNvSpPr/>
              <p:nvPr/>
            </p:nvSpPr>
            <p:spPr>
              <a:xfrm rot="18900000">
                <a:off x="6278123" y="267431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Рамка 51">
                <a:extLst>
                  <a:ext uri="{FF2B5EF4-FFF2-40B4-BE49-F238E27FC236}">
                    <a16:creationId xmlns:a16="http://schemas.microsoft.com/office/drawing/2014/main" id="{DFF1B27D-57DE-764C-AF60-4F8804D64632}"/>
                  </a:ext>
                </a:extLst>
              </p:cNvPr>
              <p:cNvSpPr/>
              <p:nvPr/>
            </p:nvSpPr>
            <p:spPr>
              <a:xfrm rot="18900000">
                <a:off x="6278123" y="296492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Рамка 53">
                <a:extLst>
                  <a:ext uri="{FF2B5EF4-FFF2-40B4-BE49-F238E27FC236}">
                    <a16:creationId xmlns:a16="http://schemas.microsoft.com/office/drawing/2014/main" id="{D44D1396-53A7-4A4F-A70E-EDBB4FD509A8}"/>
                  </a:ext>
                </a:extLst>
              </p:cNvPr>
              <p:cNvSpPr/>
              <p:nvPr/>
            </p:nvSpPr>
            <p:spPr>
              <a:xfrm rot="18900000">
                <a:off x="6278123" y="325552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Рамка 54">
                <a:extLst>
                  <a:ext uri="{FF2B5EF4-FFF2-40B4-BE49-F238E27FC236}">
                    <a16:creationId xmlns:a16="http://schemas.microsoft.com/office/drawing/2014/main" id="{69D0AF78-86C4-6846-B477-1234C1491E4D}"/>
                  </a:ext>
                </a:extLst>
              </p:cNvPr>
              <p:cNvSpPr/>
              <p:nvPr/>
            </p:nvSpPr>
            <p:spPr>
              <a:xfrm rot="18900000">
                <a:off x="6278123" y="354612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Рамка 55">
                <a:extLst>
                  <a:ext uri="{FF2B5EF4-FFF2-40B4-BE49-F238E27FC236}">
                    <a16:creationId xmlns:a16="http://schemas.microsoft.com/office/drawing/2014/main" id="{7385C478-C4CF-8B45-9812-9ED344128D70}"/>
                  </a:ext>
                </a:extLst>
              </p:cNvPr>
              <p:cNvSpPr/>
              <p:nvPr/>
            </p:nvSpPr>
            <p:spPr>
              <a:xfrm rot="18900000">
                <a:off x="6278123" y="3836723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Рамка 56">
                <a:extLst>
                  <a:ext uri="{FF2B5EF4-FFF2-40B4-BE49-F238E27FC236}">
                    <a16:creationId xmlns:a16="http://schemas.microsoft.com/office/drawing/2014/main" id="{C4DE43B6-99AA-2D47-99BD-CB96D1AFC751}"/>
                  </a:ext>
                </a:extLst>
              </p:cNvPr>
              <p:cNvSpPr/>
              <p:nvPr/>
            </p:nvSpPr>
            <p:spPr>
              <a:xfrm rot="18900000">
                <a:off x="6278123" y="4127324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Рамка 58">
                <a:extLst>
                  <a:ext uri="{FF2B5EF4-FFF2-40B4-BE49-F238E27FC236}">
                    <a16:creationId xmlns:a16="http://schemas.microsoft.com/office/drawing/2014/main" id="{D4D83397-EA71-1F48-8847-8EF6F3CAFD94}"/>
                  </a:ext>
                </a:extLst>
              </p:cNvPr>
              <p:cNvSpPr/>
              <p:nvPr/>
            </p:nvSpPr>
            <p:spPr>
              <a:xfrm rot="18900000">
                <a:off x="6278123" y="4417925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Рамка 67">
                <a:extLst>
                  <a:ext uri="{FF2B5EF4-FFF2-40B4-BE49-F238E27FC236}">
                    <a16:creationId xmlns:a16="http://schemas.microsoft.com/office/drawing/2014/main" id="{EB96C8B0-22E7-4344-9D8C-7FAA9AB04DDA}"/>
                  </a:ext>
                </a:extLst>
              </p:cNvPr>
              <p:cNvSpPr/>
              <p:nvPr/>
            </p:nvSpPr>
            <p:spPr>
              <a:xfrm rot="18900000">
                <a:off x="6278123" y="4708526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Рамка 68">
                <a:extLst>
                  <a:ext uri="{FF2B5EF4-FFF2-40B4-BE49-F238E27FC236}">
                    <a16:creationId xmlns:a16="http://schemas.microsoft.com/office/drawing/2014/main" id="{AE5B82F0-A222-5A4E-8ED0-F73641FCF619}"/>
                  </a:ext>
                </a:extLst>
              </p:cNvPr>
              <p:cNvSpPr/>
              <p:nvPr/>
            </p:nvSpPr>
            <p:spPr>
              <a:xfrm rot="18900000">
                <a:off x="6278123" y="4999127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Рамка 69">
                <a:extLst>
                  <a:ext uri="{FF2B5EF4-FFF2-40B4-BE49-F238E27FC236}">
                    <a16:creationId xmlns:a16="http://schemas.microsoft.com/office/drawing/2014/main" id="{6A54AEE6-6055-DB4B-B84B-637551F9314F}"/>
                  </a:ext>
                </a:extLst>
              </p:cNvPr>
              <p:cNvSpPr/>
              <p:nvPr/>
            </p:nvSpPr>
            <p:spPr>
              <a:xfrm rot="18900000">
                <a:off x="6278123" y="558032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Рамка 70">
                <a:extLst>
                  <a:ext uri="{FF2B5EF4-FFF2-40B4-BE49-F238E27FC236}">
                    <a16:creationId xmlns:a16="http://schemas.microsoft.com/office/drawing/2014/main" id="{C05C0829-7C5D-7645-8BFE-680165B0625E}"/>
                  </a:ext>
                </a:extLst>
              </p:cNvPr>
              <p:cNvSpPr/>
              <p:nvPr/>
            </p:nvSpPr>
            <p:spPr>
              <a:xfrm rot="18900000">
                <a:off x="6278123" y="5289728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Рамка 71">
                <a:extLst>
                  <a:ext uri="{FF2B5EF4-FFF2-40B4-BE49-F238E27FC236}">
                    <a16:creationId xmlns:a16="http://schemas.microsoft.com/office/drawing/2014/main" id="{0D1CCE30-6CFE-0D4E-9C47-15DBBF1227E1}"/>
                  </a:ext>
                </a:extLst>
              </p:cNvPr>
              <p:cNvSpPr/>
              <p:nvPr/>
            </p:nvSpPr>
            <p:spPr>
              <a:xfrm rot="18900000">
                <a:off x="6278123" y="587093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Рамка 72">
                <a:extLst>
                  <a:ext uri="{FF2B5EF4-FFF2-40B4-BE49-F238E27FC236}">
                    <a16:creationId xmlns:a16="http://schemas.microsoft.com/office/drawing/2014/main" id="{49094BB6-5E4B-2949-BD6C-44EC930DB3BD}"/>
                  </a:ext>
                </a:extLst>
              </p:cNvPr>
              <p:cNvSpPr/>
              <p:nvPr/>
            </p:nvSpPr>
            <p:spPr>
              <a:xfrm rot="18900000">
                <a:off x="6278123" y="645213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Рамка 73">
                <a:extLst>
                  <a:ext uri="{FF2B5EF4-FFF2-40B4-BE49-F238E27FC236}">
                    <a16:creationId xmlns:a16="http://schemas.microsoft.com/office/drawing/2014/main" id="{1CDAF8E7-FD47-4247-BA56-33CBC596B46F}"/>
                  </a:ext>
                </a:extLst>
              </p:cNvPr>
              <p:cNvSpPr/>
              <p:nvPr/>
            </p:nvSpPr>
            <p:spPr>
              <a:xfrm rot="18900000">
                <a:off x="6278123" y="616153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Рамка 74">
                <a:extLst>
                  <a:ext uri="{FF2B5EF4-FFF2-40B4-BE49-F238E27FC236}">
                    <a16:creationId xmlns:a16="http://schemas.microsoft.com/office/drawing/2014/main" id="{205C5150-144A-4144-942F-EC91887632C6}"/>
                  </a:ext>
                </a:extLst>
              </p:cNvPr>
              <p:cNvSpPr/>
              <p:nvPr/>
            </p:nvSpPr>
            <p:spPr>
              <a:xfrm rot="18900000">
                <a:off x="6278123" y="6742735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6" name="Подзаголовок 2">
              <a:extLst>
                <a:ext uri="{FF2B5EF4-FFF2-40B4-BE49-F238E27FC236}">
                  <a16:creationId xmlns:a16="http://schemas.microsoft.com/office/drawing/2014/main" id="{33BFD045-DB0D-5A48-866D-5A4CAAA61486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2860021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Астрахань</a:t>
              </a:r>
            </a:p>
          </p:txBody>
        </p:sp>
        <p:sp>
          <p:nvSpPr>
            <p:cNvPr id="77" name="Подзаголовок 2">
              <a:extLst>
                <a:ext uri="{FF2B5EF4-FFF2-40B4-BE49-F238E27FC236}">
                  <a16:creationId xmlns:a16="http://schemas.microsoft.com/office/drawing/2014/main" id="{CE0116E0-7DA9-7B41-8585-54D8B5DA72AD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3150622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Барнаул</a:t>
              </a:r>
            </a:p>
          </p:txBody>
        </p:sp>
        <p:sp>
          <p:nvSpPr>
            <p:cNvPr id="78" name="Подзаголовок 2">
              <a:extLst>
                <a:ext uri="{FF2B5EF4-FFF2-40B4-BE49-F238E27FC236}">
                  <a16:creationId xmlns:a16="http://schemas.microsoft.com/office/drawing/2014/main" id="{DD3AF87A-4312-944F-AD14-C46C413BAD54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3441223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Белгород</a:t>
              </a:r>
            </a:p>
          </p:txBody>
        </p:sp>
        <p:sp>
          <p:nvSpPr>
            <p:cNvPr id="79" name="Подзаголовок 2">
              <a:extLst>
                <a:ext uri="{FF2B5EF4-FFF2-40B4-BE49-F238E27FC236}">
                  <a16:creationId xmlns:a16="http://schemas.microsoft.com/office/drawing/2014/main" id="{FF8686C5-8E67-6A49-A68E-A0BF0FCEA3F4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3733952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Брянск</a:t>
              </a:r>
            </a:p>
          </p:txBody>
        </p:sp>
        <p:sp>
          <p:nvSpPr>
            <p:cNvPr id="80" name="Подзаголовок 2">
              <a:extLst>
                <a:ext uri="{FF2B5EF4-FFF2-40B4-BE49-F238E27FC236}">
                  <a16:creationId xmlns:a16="http://schemas.microsoft.com/office/drawing/2014/main" id="{866E44C7-18B2-7D4F-BBBE-BC8E3B51F784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4022425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Владимир</a:t>
              </a:r>
            </a:p>
          </p:txBody>
        </p:sp>
        <p:sp>
          <p:nvSpPr>
            <p:cNvPr id="81" name="Подзаголовок 2">
              <a:extLst>
                <a:ext uri="{FF2B5EF4-FFF2-40B4-BE49-F238E27FC236}">
                  <a16:creationId xmlns:a16="http://schemas.microsoft.com/office/drawing/2014/main" id="{5674B98C-764A-FE49-B953-D643812197FD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4310898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Волгоград</a:t>
              </a:r>
            </a:p>
          </p:txBody>
        </p:sp>
        <p:sp>
          <p:nvSpPr>
            <p:cNvPr id="82" name="Подзаголовок 2">
              <a:extLst>
                <a:ext uri="{FF2B5EF4-FFF2-40B4-BE49-F238E27FC236}">
                  <a16:creationId xmlns:a16="http://schemas.microsoft.com/office/drawing/2014/main" id="{DF824692-00FD-AF43-82A6-9D8281C97116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4603627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Вологда</a:t>
              </a:r>
            </a:p>
          </p:txBody>
        </p:sp>
        <p:sp>
          <p:nvSpPr>
            <p:cNvPr id="83" name="Подзаголовок 2">
              <a:extLst>
                <a:ext uri="{FF2B5EF4-FFF2-40B4-BE49-F238E27FC236}">
                  <a16:creationId xmlns:a16="http://schemas.microsoft.com/office/drawing/2014/main" id="{38329A85-EAB5-E049-9743-6761AAD7C44D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4896356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Воронеж</a:t>
              </a:r>
            </a:p>
          </p:txBody>
        </p:sp>
        <p:sp>
          <p:nvSpPr>
            <p:cNvPr id="84" name="Подзаголовок 2">
              <a:extLst>
                <a:ext uri="{FF2B5EF4-FFF2-40B4-BE49-F238E27FC236}">
                  <a16:creationId xmlns:a16="http://schemas.microsoft.com/office/drawing/2014/main" id="{ED0CC9E8-D714-8445-AC83-29C2F3C4E8C2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5475430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Ижевск</a:t>
              </a:r>
            </a:p>
          </p:txBody>
        </p:sp>
        <p:sp>
          <p:nvSpPr>
            <p:cNvPr id="85" name="Подзаголовок 2">
              <a:extLst>
                <a:ext uri="{FF2B5EF4-FFF2-40B4-BE49-F238E27FC236}">
                  <a16:creationId xmlns:a16="http://schemas.microsoft.com/office/drawing/2014/main" id="{CD403322-B059-8244-9A3B-459BD0EEFBA3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5182701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Екатеринбург</a:t>
              </a:r>
            </a:p>
          </p:txBody>
        </p:sp>
        <p:sp>
          <p:nvSpPr>
            <p:cNvPr id="86" name="Подзаголовок 2">
              <a:extLst>
                <a:ext uri="{FF2B5EF4-FFF2-40B4-BE49-F238E27FC236}">
                  <a16:creationId xmlns:a16="http://schemas.microsoft.com/office/drawing/2014/main" id="{F7A19126-0097-D349-8992-01C0285EE788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5768159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Йошкар-Ола</a:t>
              </a:r>
            </a:p>
          </p:txBody>
        </p:sp>
        <p:sp>
          <p:nvSpPr>
            <p:cNvPr id="87" name="Подзаголовок 2">
              <a:extLst>
                <a:ext uri="{FF2B5EF4-FFF2-40B4-BE49-F238E27FC236}">
                  <a16:creationId xmlns:a16="http://schemas.microsoft.com/office/drawing/2014/main" id="{65409358-576B-D74E-87AF-F0F7A9C2C7CB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6060888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Казань</a:t>
              </a:r>
            </a:p>
          </p:txBody>
        </p:sp>
        <p:sp>
          <p:nvSpPr>
            <p:cNvPr id="88" name="Подзаголовок 2">
              <a:extLst>
                <a:ext uri="{FF2B5EF4-FFF2-40B4-BE49-F238E27FC236}">
                  <a16:creationId xmlns:a16="http://schemas.microsoft.com/office/drawing/2014/main" id="{3F58DC51-055B-D744-A78F-8E05B3414C49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6347233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Карелия</a:t>
              </a:r>
            </a:p>
          </p:txBody>
        </p:sp>
        <p:sp>
          <p:nvSpPr>
            <p:cNvPr id="89" name="Подзаголовок 2">
              <a:extLst>
                <a:ext uri="{FF2B5EF4-FFF2-40B4-BE49-F238E27FC236}">
                  <a16:creationId xmlns:a16="http://schemas.microsoft.com/office/drawing/2014/main" id="{957DFD38-0ABD-2947-97DC-EF049C3373C3}"/>
                </a:ext>
              </a:extLst>
            </p:cNvPr>
            <p:cNvSpPr txBox="1">
              <a:spLocks/>
            </p:cNvSpPr>
            <p:nvPr/>
          </p:nvSpPr>
          <p:spPr>
            <a:xfrm>
              <a:off x="1417384" y="6637836"/>
              <a:ext cx="2697657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Кемерово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BE10F741-0A08-B149-BB7E-950194BA63BA}"/>
              </a:ext>
            </a:extLst>
          </p:cNvPr>
          <p:cNvGrpSpPr/>
          <p:nvPr/>
        </p:nvGrpSpPr>
        <p:grpSpPr>
          <a:xfrm>
            <a:off x="4339339" y="2569420"/>
            <a:ext cx="3161654" cy="4314676"/>
            <a:chOff x="3628618" y="2569420"/>
            <a:chExt cx="3161654" cy="4314676"/>
          </a:xfrm>
        </p:grpSpPr>
        <p:sp>
          <p:nvSpPr>
            <p:cNvPr id="90" name="Подзаголовок 2">
              <a:extLst>
                <a:ext uri="{FF2B5EF4-FFF2-40B4-BE49-F238E27FC236}">
                  <a16:creationId xmlns:a16="http://schemas.microsoft.com/office/drawing/2014/main" id="{3EC2B315-2DBF-EF4D-9FD0-67479955E5F6}"/>
                </a:ext>
              </a:extLst>
            </p:cNvPr>
            <p:cNvSpPr txBox="1">
              <a:spLocks/>
            </p:cNvSpPr>
            <p:nvPr/>
          </p:nvSpPr>
          <p:spPr>
            <a:xfrm>
              <a:off x="3837261" y="2569420"/>
              <a:ext cx="295300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Киров</a:t>
              </a:r>
            </a:p>
          </p:txBody>
        </p: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527960E9-F4F7-4E44-ACBC-3D0FFA5E436A}"/>
                </a:ext>
              </a:extLst>
            </p:cNvPr>
            <p:cNvGrpSpPr/>
            <p:nvPr/>
          </p:nvGrpSpPr>
          <p:grpSpPr>
            <a:xfrm>
              <a:off x="3628618" y="2649059"/>
              <a:ext cx="86983" cy="4155399"/>
              <a:chOff x="6278123" y="2674319"/>
              <a:chExt cx="86983" cy="4155399"/>
            </a:xfrm>
          </p:grpSpPr>
          <p:sp>
            <p:nvSpPr>
              <p:cNvPr id="92" name="Рамка 91">
                <a:extLst>
                  <a:ext uri="{FF2B5EF4-FFF2-40B4-BE49-F238E27FC236}">
                    <a16:creationId xmlns:a16="http://schemas.microsoft.com/office/drawing/2014/main" id="{44FADACD-BC10-3E42-9000-4F466AA973E4}"/>
                  </a:ext>
                </a:extLst>
              </p:cNvPr>
              <p:cNvSpPr/>
              <p:nvPr/>
            </p:nvSpPr>
            <p:spPr>
              <a:xfrm rot="18900000">
                <a:off x="6278123" y="267431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Рамка 92">
                <a:extLst>
                  <a:ext uri="{FF2B5EF4-FFF2-40B4-BE49-F238E27FC236}">
                    <a16:creationId xmlns:a16="http://schemas.microsoft.com/office/drawing/2014/main" id="{764ABA19-C176-9942-B17D-8258C0346B80}"/>
                  </a:ext>
                </a:extLst>
              </p:cNvPr>
              <p:cNvSpPr/>
              <p:nvPr/>
            </p:nvSpPr>
            <p:spPr>
              <a:xfrm rot="18900000">
                <a:off x="6278123" y="296492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Рамка 93">
                <a:extLst>
                  <a:ext uri="{FF2B5EF4-FFF2-40B4-BE49-F238E27FC236}">
                    <a16:creationId xmlns:a16="http://schemas.microsoft.com/office/drawing/2014/main" id="{03E90E64-2D5F-AE49-80E7-32DAA9241D6B}"/>
                  </a:ext>
                </a:extLst>
              </p:cNvPr>
              <p:cNvSpPr/>
              <p:nvPr/>
            </p:nvSpPr>
            <p:spPr>
              <a:xfrm rot="18900000">
                <a:off x="6278123" y="325552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Рамка 94">
                <a:extLst>
                  <a:ext uri="{FF2B5EF4-FFF2-40B4-BE49-F238E27FC236}">
                    <a16:creationId xmlns:a16="http://schemas.microsoft.com/office/drawing/2014/main" id="{77AB6A7D-350D-C147-A633-EC812E69B760}"/>
                  </a:ext>
                </a:extLst>
              </p:cNvPr>
              <p:cNvSpPr/>
              <p:nvPr/>
            </p:nvSpPr>
            <p:spPr>
              <a:xfrm rot="18900000">
                <a:off x="6278123" y="354612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Рамка 95">
                <a:extLst>
                  <a:ext uri="{FF2B5EF4-FFF2-40B4-BE49-F238E27FC236}">
                    <a16:creationId xmlns:a16="http://schemas.microsoft.com/office/drawing/2014/main" id="{B2E87908-DD2E-E541-AB3C-93986C76444A}"/>
                  </a:ext>
                </a:extLst>
              </p:cNvPr>
              <p:cNvSpPr/>
              <p:nvPr/>
            </p:nvSpPr>
            <p:spPr>
              <a:xfrm rot="18900000">
                <a:off x="6278123" y="3836723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Рамка 96">
                <a:extLst>
                  <a:ext uri="{FF2B5EF4-FFF2-40B4-BE49-F238E27FC236}">
                    <a16:creationId xmlns:a16="http://schemas.microsoft.com/office/drawing/2014/main" id="{74752246-E087-224F-B510-C96BB2356CAC}"/>
                  </a:ext>
                </a:extLst>
              </p:cNvPr>
              <p:cNvSpPr/>
              <p:nvPr/>
            </p:nvSpPr>
            <p:spPr>
              <a:xfrm rot="18900000">
                <a:off x="6278123" y="4127324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Рамка 97">
                <a:extLst>
                  <a:ext uri="{FF2B5EF4-FFF2-40B4-BE49-F238E27FC236}">
                    <a16:creationId xmlns:a16="http://schemas.microsoft.com/office/drawing/2014/main" id="{C07B1F22-FD27-7C4E-981B-AE18EDA722CE}"/>
                  </a:ext>
                </a:extLst>
              </p:cNvPr>
              <p:cNvSpPr/>
              <p:nvPr/>
            </p:nvSpPr>
            <p:spPr>
              <a:xfrm rot="18900000">
                <a:off x="6278123" y="4417925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Рамка 98">
                <a:extLst>
                  <a:ext uri="{FF2B5EF4-FFF2-40B4-BE49-F238E27FC236}">
                    <a16:creationId xmlns:a16="http://schemas.microsoft.com/office/drawing/2014/main" id="{317A40E7-98AE-3A47-A997-66184E24E83C}"/>
                  </a:ext>
                </a:extLst>
              </p:cNvPr>
              <p:cNvSpPr/>
              <p:nvPr/>
            </p:nvSpPr>
            <p:spPr>
              <a:xfrm rot="18900000">
                <a:off x="6278123" y="4708526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Рамка 99">
                <a:extLst>
                  <a:ext uri="{FF2B5EF4-FFF2-40B4-BE49-F238E27FC236}">
                    <a16:creationId xmlns:a16="http://schemas.microsoft.com/office/drawing/2014/main" id="{B3EC35D8-2EA5-DE4B-96F0-C81658F285C4}"/>
                  </a:ext>
                </a:extLst>
              </p:cNvPr>
              <p:cNvSpPr/>
              <p:nvPr/>
            </p:nvSpPr>
            <p:spPr>
              <a:xfrm rot="18900000">
                <a:off x="6278123" y="4999127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Рамка 100">
                <a:extLst>
                  <a:ext uri="{FF2B5EF4-FFF2-40B4-BE49-F238E27FC236}">
                    <a16:creationId xmlns:a16="http://schemas.microsoft.com/office/drawing/2014/main" id="{C6C866DB-A966-4D44-81D2-306B8E5F7F54}"/>
                  </a:ext>
                </a:extLst>
              </p:cNvPr>
              <p:cNvSpPr/>
              <p:nvPr/>
            </p:nvSpPr>
            <p:spPr>
              <a:xfrm rot="18900000">
                <a:off x="6278123" y="558032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Рамка 101">
                <a:extLst>
                  <a:ext uri="{FF2B5EF4-FFF2-40B4-BE49-F238E27FC236}">
                    <a16:creationId xmlns:a16="http://schemas.microsoft.com/office/drawing/2014/main" id="{C3D66353-4E71-2543-8296-407592C41E9F}"/>
                  </a:ext>
                </a:extLst>
              </p:cNvPr>
              <p:cNvSpPr/>
              <p:nvPr/>
            </p:nvSpPr>
            <p:spPr>
              <a:xfrm rot="18900000">
                <a:off x="6278123" y="5289728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Рамка 102">
                <a:extLst>
                  <a:ext uri="{FF2B5EF4-FFF2-40B4-BE49-F238E27FC236}">
                    <a16:creationId xmlns:a16="http://schemas.microsoft.com/office/drawing/2014/main" id="{4CF3983F-155F-8B4A-A129-4369C2F054BC}"/>
                  </a:ext>
                </a:extLst>
              </p:cNvPr>
              <p:cNvSpPr/>
              <p:nvPr/>
            </p:nvSpPr>
            <p:spPr>
              <a:xfrm rot="18900000">
                <a:off x="6278123" y="587093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Рамка 103">
                <a:extLst>
                  <a:ext uri="{FF2B5EF4-FFF2-40B4-BE49-F238E27FC236}">
                    <a16:creationId xmlns:a16="http://schemas.microsoft.com/office/drawing/2014/main" id="{52E7935D-2338-A44D-835B-FB2287E28C6B}"/>
                  </a:ext>
                </a:extLst>
              </p:cNvPr>
              <p:cNvSpPr/>
              <p:nvPr/>
            </p:nvSpPr>
            <p:spPr>
              <a:xfrm rot="18900000">
                <a:off x="6278123" y="645213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Рамка 104">
                <a:extLst>
                  <a:ext uri="{FF2B5EF4-FFF2-40B4-BE49-F238E27FC236}">
                    <a16:creationId xmlns:a16="http://schemas.microsoft.com/office/drawing/2014/main" id="{96186B3D-A2AE-BF48-95C2-868DD8CAB641}"/>
                  </a:ext>
                </a:extLst>
              </p:cNvPr>
              <p:cNvSpPr/>
              <p:nvPr/>
            </p:nvSpPr>
            <p:spPr>
              <a:xfrm rot="18900000">
                <a:off x="6278123" y="616153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Рамка 105">
                <a:extLst>
                  <a:ext uri="{FF2B5EF4-FFF2-40B4-BE49-F238E27FC236}">
                    <a16:creationId xmlns:a16="http://schemas.microsoft.com/office/drawing/2014/main" id="{1D3030AE-8E34-EB4C-B70A-A156A12C5513}"/>
                  </a:ext>
                </a:extLst>
              </p:cNvPr>
              <p:cNvSpPr/>
              <p:nvPr/>
            </p:nvSpPr>
            <p:spPr>
              <a:xfrm rot="18900000">
                <a:off x="6278123" y="6742735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7" name="Подзаголовок 2">
              <a:extLst>
                <a:ext uri="{FF2B5EF4-FFF2-40B4-BE49-F238E27FC236}">
                  <a16:creationId xmlns:a16="http://schemas.microsoft.com/office/drawing/2014/main" id="{3D75C639-9EFF-CF44-8AF5-97E0D10C4411}"/>
                </a:ext>
              </a:extLst>
            </p:cNvPr>
            <p:cNvSpPr txBox="1">
              <a:spLocks/>
            </p:cNvSpPr>
            <p:nvPr/>
          </p:nvSpPr>
          <p:spPr>
            <a:xfrm>
              <a:off x="3837261" y="2860021"/>
              <a:ext cx="295300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Кострома</a:t>
              </a:r>
            </a:p>
          </p:txBody>
        </p:sp>
        <p:sp>
          <p:nvSpPr>
            <p:cNvPr id="108" name="Подзаголовок 2">
              <a:extLst>
                <a:ext uri="{FF2B5EF4-FFF2-40B4-BE49-F238E27FC236}">
                  <a16:creationId xmlns:a16="http://schemas.microsoft.com/office/drawing/2014/main" id="{FA11ECCA-6215-9740-834D-6C9303D1B7C9}"/>
                </a:ext>
              </a:extLst>
            </p:cNvPr>
            <p:cNvSpPr txBox="1">
              <a:spLocks/>
            </p:cNvSpPr>
            <p:nvPr/>
          </p:nvSpPr>
          <p:spPr>
            <a:xfrm>
              <a:off x="3837261" y="3150622"/>
              <a:ext cx="295300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Краснодар</a:t>
              </a:r>
            </a:p>
          </p:txBody>
        </p:sp>
        <p:sp>
          <p:nvSpPr>
            <p:cNvPr id="109" name="Подзаголовок 2">
              <a:extLst>
                <a:ext uri="{FF2B5EF4-FFF2-40B4-BE49-F238E27FC236}">
                  <a16:creationId xmlns:a16="http://schemas.microsoft.com/office/drawing/2014/main" id="{A1871645-E905-A84C-908F-B5F05811BD13}"/>
                </a:ext>
              </a:extLst>
            </p:cNvPr>
            <p:cNvSpPr txBox="1">
              <a:spLocks/>
            </p:cNvSpPr>
            <p:nvPr/>
          </p:nvSpPr>
          <p:spPr>
            <a:xfrm>
              <a:off x="3837261" y="3441223"/>
              <a:ext cx="295300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Курск</a:t>
              </a:r>
            </a:p>
          </p:txBody>
        </p:sp>
        <p:sp>
          <p:nvSpPr>
            <p:cNvPr id="110" name="Подзаголовок 2">
              <a:extLst>
                <a:ext uri="{FF2B5EF4-FFF2-40B4-BE49-F238E27FC236}">
                  <a16:creationId xmlns:a16="http://schemas.microsoft.com/office/drawing/2014/main" id="{EC33CFF7-A655-BD42-BFBF-4A7FB7E072AB}"/>
                </a:ext>
              </a:extLst>
            </p:cNvPr>
            <p:cNvSpPr txBox="1">
              <a:spLocks/>
            </p:cNvSpPr>
            <p:nvPr/>
          </p:nvSpPr>
          <p:spPr>
            <a:xfrm>
              <a:off x="3837261" y="3733952"/>
              <a:ext cx="295300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Москва</a:t>
              </a:r>
            </a:p>
          </p:txBody>
        </p:sp>
        <p:sp>
          <p:nvSpPr>
            <p:cNvPr id="111" name="Подзаголовок 2">
              <a:extLst>
                <a:ext uri="{FF2B5EF4-FFF2-40B4-BE49-F238E27FC236}">
                  <a16:creationId xmlns:a16="http://schemas.microsoft.com/office/drawing/2014/main" id="{34AA3A8F-B0E0-9740-A835-DC7ADF2F376D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4022425"/>
              <a:ext cx="2953012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Набережные Челны</a:t>
              </a:r>
            </a:p>
          </p:txBody>
        </p:sp>
        <p:sp>
          <p:nvSpPr>
            <p:cNvPr id="112" name="Подзаголовок 2">
              <a:extLst>
                <a:ext uri="{FF2B5EF4-FFF2-40B4-BE49-F238E27FC236}">
                  <a16:creationId xmlns:a16="http://schemas.microsoft.com/office/drawing/2014/main" id="{CC0733F2-E35F-F946-8CF2-0137CB89A9EB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4310898"/>
              <a:ext cx="2953012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Нижний Новгород</a:t>
              </a:r>
            </a:p>
          </p:txBody>
        </p:sp>
        <p:sp>
          <p:nvSpPr>
            <p:cNvPr id="113" name="Подзаголовок 2">
              <a:extLst>
                <a:ext uri="{FF2B5EF4-FFF2-40B4-BE49-F238E27FC236}">
                  <a16:creationId xmlns:a16="http://schemas.microsoft.com/office/drawing/2014/main" id="{7B1B9AD0-94BB-B741-9E44-39F95972041E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4603627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Новокузнецк</a:t>
              </a:r>
            </a:p>
          </p:txBody>
        </p:sp>
        <p:sp>
          <p:nvSpPr>
            <p:cNvPr id="114" name="Подзаголовок 2">
              <a:extLst>
                <a:ext uri="{FF2B5EF4-FFF2-40B4-BE49-F238E27FC236}">
                  <a16:creationId xmlns:a16="http://schemas.microsoft.com/office/drawing/2014/main" id="{7C327D2E-F21D-E54A-A065-CBEAAFE8F258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4896356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Новосибирск</a:t>
              </a:r>
            </a:p>
          </p:txBody>
        </p:sp>
        <p:sp>
          <p:nvSpPr>
            <p:cNvPr id="115" name="Подзаголовок 2">
              <a:extLst>
                <a:ext uri="{FF2B5EF4-FFF2-40B4-BE49-F238E27FC236}">
                  <a16:creationId xmlns:a16="http://schemas.microsoft.com/office/drawing/2014/main" id="{CF61B309-8863-5143-AA05-364AD59318AF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5475430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Орёл</a:t>
              </a:r>
            </a:p>
          </p:txBody>
        </p:sp>
        <p:sp>
          <p:nvSpPr>
            <p:cNvPr id="116" name="Подзаголовок 2">
              <a:extLst>
                <a:ext uri="{FF2B5EF4-FFF2-40B4-BE49-F238E27FC236}">
                  <a16:creationId xmlns:a16="http://schemas.microsoft.com/office/drawing/2014/main" id="{9EA4E199-D614-A64A-A420-CA4FCFBC7D69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5182701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Омск</a:t>
              </a:r>
            </a:p>
          </p:txBody>
        </p:sp>
        <p:sp>
          <p:nvSpPr>
            <p:cNvPr id="117" name="Подзаголовок 2">
              <a:extLst>
                <a:ext uri="{FF2B5EF4-FFF2-40B4-BE49-F238E27FC236}">
                  <a16:creationId xmlns:a16="http://schemas.microsoft.com/office/drawing/2014/main" id="{C3064305-8099-6642-A65D-12CB80D83877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5768159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Оренбург</a:t>
              </a:r>
            </a:p>
          </p:txBody>
        </p:sp>
        <p:sp>
          <p:nvSpPr>
            <p:cNvPr id="118" name="Подзаголовок 2">
              <a:extLst>
                <a:ext uri="{FF2B5EF4-FFF2-40B4-BE49-F238E27FC236}">
                  <a16:creationId xmlns:a16="http://schemas.microsoft.com/office/drawing/2014/main" id="{18DD04F0-6299-CB49-B429-3C18BE773C18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6060888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Орск</a:t>
              </a:r>
            </a:p>
          </p:txBody>
        </p:sp>
        <p:sp>
          <p:nvSpPr>
            <p:cNvPr id="119" name="Подзаголовок 2">
              <a:extLst>
                <a:ext uri="{FF2B5EF4-FFF2-40B4-BE49-F238E27FC236}">
                  <a16:creationId xmlns:a16="http://schemas.microsoft.com/office/drawing/2014/main" id="{C3300152-2A90-FA42-BFCB-1D2C69D99004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6347233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Пенза</a:t>
              </a:r>
            </a:p>
          </p:txBody>
        </p:sp>
        <p:sp>
          <p:nvSpPr>
            <p:cNvPr id="120" name="Подзаголовок 2">
              <a:extLst>
                <a:ext uri="{FF2B5EF4-FFF2-40B4-BE49-F238E27FC236}">
                  <a16:creationId xmlns:a16="http://schemas.microsoft.com/office/drawing/2014/main" id="{D083252A-F755-0A43-8242-906ABEBA5658}"/>
                </a:ext>
              </a:extLst>
            </p:cNvPr>
            <p:cNvSpPr txBox="1">
              <a:spLocks/>
            </p:cNvSpPr>
            <p:nvPr/>
          </p:nvSpPr>
          <p:spPr>
            <a:xfrm>
              <a:off x="3837260" y="6637836"/>
              <a:ext cx="295301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Рязань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1A05435-6909-7043-8E01-FB1EAAD149CB}"/>
              </a:ext>
            </a:extLst>
          </p:cNvPr>
          <p:cNvGrpSpPr/>
          <p:nvPr/>
        </p:nvGrpSpPr>
        <p:grpSpPr>
          <a:xfrm>
            <a:off x="7857010" y="2569420"/>
            <a:ext cx="2455393" cy="4024073"/>
            <a:chOff x="7456382" y="2569420"/>
            <a:chExt cx="2455393" cy="4024073"/>
          </a:xfrm>
        </p:grpSpPr>
        <p:sp>
          <p:nvSpPr>
            <p:cNvPr id="121" name="Подзаголовок 2">
              <a:extLst>
                <a:ext uri="{FF2B5EF4-FFF2-40B4-BE49-F238E27FC236}">
                  <a16:creationId xmlns:a16="http://schemas.microsoft.com/office/drawing/2014/main" id="{3374AEBB-A4C0-ED44-8BEB-371A6815CDB4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2569420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Самара</a:t>
              </a:r>
            </a:p>
          </p:txBody>
        </p: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5EDD2762-3531-D04E-858A-54730F970F37}"/>
                </a:ext>
              </a:extLst>
            </p:cNvPr>
            <p:cNvGrpSpPr/>
            <p:nvPr/>
          </p:nvGrpSpPr>
          <p:grpSpPr>
            <a:xfrm>
              <a:off x="7456382" y="2649059"/>
              <a:ext cx="86983" cy="3864796"/>
              <a:chOff x="6278123" y="2674319"/>
              <a:chExt cx="86983" cy="3864796"/>
            </a:xfrm>
          </p:grpSpPr>
          <p:sp>
            <p:nvSpPr>
              <p:cNvPr id="123" name="Рамка 122">
                <a:extLst>
                  <a:ext uri="{FF2B5EF4-FFF2-40B4-BE49-F238E27FC236}">
                    <a16:creationId xmlns:a16="http://schemas.microsoft.com/office/drawing/2014/main" id="{5067A340-2D9F-984C-959C-AFC430DAA59F}"/>
                  </a:ext>
                </a:extLst>
              </p:cNvPr>
              <p:cNvSpPr/>
              <p:nvPr/>
            </p:nvSpPr>
            <p:spPr>
              <a:xfrm rot="18900000">
                <a:off x="6278123" y="267431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Рамка 123">
                <a:extLst>
                  <a:ext uri="{FF2B5EF4-FFF2-40B4-BE49-F238E27FC236}">
                    <a16:creationId xmlns:a16="http://schemas.microsoft.com/office/drawing/2014/main" id="{7748B2AE-7722-BF45-A026-FEA14314A1C0}"/>
                  </a:ext>
                </a:extLst>
              </p:cNvPr>
              <p:cNvSpPr/>
              <p:nvPr/>
            </p:nvSpPr>
            <p:spPr>
              <a:xfrm rot="18900000">
                <a:off x="6278123" y="296492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Рамка 124">
                <a:extLst>
                  <a:ext uri="{FF2B5EF4-FFF2-40B4-BE49-F238E27FC236}">
                    <a16:creationId xmlns:a16="http://schemas.microsoft.com/office/drawing/2014/main" id="{A7694043-3EF1-A64B-A2F8-871ECDC40FD4}"/>
                  </a:ext>
                </a:extLst>
              </p:cNvPr>
              <p:cNvSpPr/>
              <p:nvPr/>
            </p:nvSpPr>
            <p:spPr>
              <a:xfrm rot="18900000">
                <a:off x="6278123" y="325552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Рамка 125">
                <a:extLst>
                  <a:ext uri="{FF2B5EF4-FFF2-40B4-BE49-F238E27FC236}">
                    <a16:creationId xmlns:a16="http://schemas.microsoft.com/office/drawing/2014/main" id="{367D0B6D-0BE0-7F47-8F5E-D1DA4914CD94}"/>
                  </a:ext>
                </a:extLst>
              </p:cNvPr>
              <p:cNvSpPr/>
              <p:nvPr/>
            </p:nvSpPr>
            <p:spPr>
              <a:xfrm rot="18900000">
                <a:off x="6278123" y="354612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Рамка 126">
                <a:extLst>
                  <a:ext uri="{FF2B5EF4-FFF2-40B4-BE49-F238E27FC236}">
                    <a16:creationId xmlns:a16="http://schemas.microsoft.com/office/drawing/2014/main" id="{96F571FD-F9ED-0F43-8F48-33C7D59D52C1}"/>
                  </a:ext>
                </a:extLst>
              </p:cNvPr>
              <p:cNvSpPr/>
              <p:nvPr/>
            </p:nvSpPr>
            <p:spPr>
              <a:xfrm rot="18900000">
                <a:off x="6278123" y="3836723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Рамка 127">
                <a:extLst>
                  <a:ext uri="{FF2B5EF4-FFF2-40B4-BE49-F238E27FC236}">
                    <a16:creationId xmlns:a16="http://schemas.microsoft.com/office/drawing/2014/main" id="{3A1BD2B4-8482-E444-8F76-FD2746DAB384}"/>
                  </a:ext>
                </a:extLst>
              </p:cNvPr>
              <p:cNvSpPr/>
              <p:nvPr/>
            </p:nvSpPr>
            <p:spPr>
              <a:xfrm rot="18900000">
                <a:off x="6278123" y="4127324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Рамка 128">
                <a:extLst>
                  <a:ext uri="{FF2B5EF4-FFF2-40B4-BE49-F238E27FC236}">
                    <a16:creationId xmlns:a16="http://schemas.microsoft.com/office/drawing/2014/main" id="{34AF89A9-9FEA-5B45-9CD8-AD15218BE4EB}"/>
                  </a:ext>
                </a:extLst>
              </p:cNvPr>
              <p:cNvSpPr/>
              <p:nvPr/>
            </p:nvSpPr>
            <p:spPr>
              <a:xfrm rot="18900000">
                <a:off x="6278123" y="4417925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Рамка 129">
                <a:extLst>
                  <a:ext uri="{FF2B5EF4-FFF2-40B4-BE49-F238E27FC236}">
                    <a16:creationId xmlns:a16="http://schemas.microsoft.com/office/drawing/2014/main" id="{5AB9BA76-8AE2-AB4F-92A4-5A445952CA1D}"/>
                  </a:ext>
                </a:extLst>
              </p:cNvPr>
              <p:cNvSpPr/>
              <p:nvPr/>
            </p:nvSpPr>
            <p:spPr>
              <a:xfrm rot="18900000">
                <a:off x="6278123" y="4708526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Рамка 130">
                <a:extLst>
                  <a:ext uri="{FF2B5EF4-FFF2-40B4-BE49-F238E27FC236}">
                    <a16:creationId xmlns:a16="http://schemas.microsoft.com/office/drawing/2014/main" id="{5FFE30F9-1E66-4344-9638-030D8A7962D6}"/>
                  </a:ext>
                </a:extLst>
              </p:cNvPr>
              <p:cNvSpPr/>
              <p:nvPr/>
            </p:nvSpPr>
            <p:spPr>
              <a:xfrm rot="18900000">
                <a:off x="6278123" y="4999127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Рамка 131">
                <a:extLst>
                  <a:ext uri="{FF2B5EF4-FFF2-40B4-BE49-F238E27FC236}">
                    <a16:creationId xmlns:a16="http://schemas.microsoft.com/office/drawing/2014/main" id="{E358C252-D72A-BE46-8B77-5A071F06BD37}"/>
                  </a:ext>
                </a:extLst>
              </p:cNvPr>
              <p:cNvSpPr/>
              <p:nvPr/>
            </p:nvSpPr>
            <p:spPr>
              <a:xfrm rot="18900000">
                <a:off x="6278123" y="5580329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Рамка 132">
                <a:extLst>
                  <a:ext uri="{FF2B5EF4-FFF2-40B4-BE49-F238E27FC236}">
                    <a16:creationId xmlns:a16="http://schemas.microsoft.com/office/drawing/2014/main" id="{87CAB72C-CBC5-204F-9AC4-8600D01DAEA0}"/>
                  </a:ext>
                </a:extLst>
              </p:cNvPr>
              <p:cNvSpPr/>
              <p:nvPr/>
            </p:nvSpPr>
            <p:spPr>
              <a:xfrm rot="18900000">
                <a:off x="6278123" y="5289728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Рамка 133">
                <a:extLst>
                  <a:ext uri="{FF2B5EF4-FFF2-40B4-BE49-F238E27FC236}">
                    <a16:creationId xmlns:a16="http://schemas.microsoft.com/office/drawing/2014/main" id="{F7B5A606-B1EC-5B4F-8A6E-035603A5535E}"/>
                  </a:ext>
                </a:extLst>
              </p:cNvPr>
              <p:cNvSpPr/>
              <p:nvPr/>
            </p:nvSpPr>
            <p:spPr>
              <a:xfrm rot="18900000">
                <a:off x="6278123" y="5870930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Рамка 134">
                <a:extLst>
                  <a:ext uri="{FF2B5EF4-FFF2-40B4-BE49-F238E27FC236}">
                    <a16:creationId xmlns:a16="http://schemas.microsoft.com/office/drawing/2014/main" id="{66D89DFC-EBC2-5D4F-BC10-64B6CC92CB34}"/>
                  </a:ext>
                </a:extLst>
              </p:cNvPr>
              <p:cNvSpPr/>
              <p:nvPr/>
            </p:nvSpPr>
            <p:spPr>
              <a:xfrm rot="18900000">
                <a:off x="6278123" y="6452132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Рамка 135">
                <a:extLst>
                  <a:ext uri="{FF2B5EF4-FFF2-40B4-BE49-F238E27FC236}">
                    <a16:creationId xmlns:a16="http://schemas.microsoft.com/office/drawing/2014/main" id="{4B949635-7618-F749-89FF-5946BA95DBEB}"/>
                  </a:ext>
                </a:extLst>
              </p:cNvPr>
              <p:cNvSpPr/>
              <p:nvPr/>
            </p:nvSpPr>
            <p:spPr>
              <a:xfrm rot="18900000">
                <a:off x="6278123" y="6161531"/>
                <a:ext cx="86983" cy="86983"/>
              </a:xfrm>
              <a:prstGeom prst="frame">
                <a:avLst>
                  <a:gd name="adj1" fmla="val 9912"/>
                </a:avLst>
              </a:prstGeom>
              <a:solidFill>
                <a:srgbClr val="FF5C04"/>
              </a:solidFill>
              <a:ln cap="rnd">
                <a:solidFill>
                  <a:srgbClr val="FF5C04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" name="Подзаголовок 2">
              <a:extLst>
                <a:ext uri="{FF2B5EF4-FFF2-40B4-BE49-F238E27FC236}">
                  <a16:creationId xmlns:a16="http://schemas.microsoft.com/office/drawing/2014/main" id="{893B72F5-4334-5442-ADA7-FDE782A9CE68}"/>
                </a:ext>
              </a:extLst>
            </p:cNvPr>
            <p:cNvSpPr txBox="1">
              <a:spLocks/>
            </p:cNvSpPr>
            <p:nvPr/>
          </p:nvSpPr>
          <p:spPr>
            <a:xfrm>
              <a:off x="7665025" y="2860021"/>
              <a:ext cx="2246750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Санкт-Петербург</a:t>
              </a:r>
            </a:p>
          </p:txBody>
        </p:sp>
        <p:sp>
          <p:nvSpPr>
            <p:cNvPr id="139" name="Подзаголовок 2">
              <a:extLst>
                <a:ext uri="{FF2B5EF4-FFF2-40B4-BE49-F238E27FC236}">
                  <a16:creationId xmlns:a16="http://schemas.microsoft.com/office/drawing/2014/main" id="{5A88E2A5-941C-CA4C-87CD-0AA2098142BB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3150622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Саранск</a:t>
              </a:r>
            </a:p>
          </p:txBody>
        </p:sp>
        <p:sp>
          <p:nvSpPr>
            <p:cNvPr id="140" name="Подзаголовок 2">
              <a:extLst>
                <a:ext uri="{FF2B5EF4-FFF2-40B4-BE49-F238E27FC236}">
                  <a16:creationId xmlns:a16="http://schemas.microsoft.com/office/drawing/2014/main" id="{29D56E9F-208E-8642-9B23-303B6668B821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3441223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Саратов</a:t>
              </a:r>
            </a:p>
          </p:txBody>
        </p:sp>
        <p:sp>
          <p:nvSpPr>
            <p:cNvPr id="141" name="Подзаголовок 2">
              <a:extLst>
                <a:ext uri="{FF2B5EF4-FFF2-40B4-BE49-F238E27FC236}">
                  <a16:creationId xmlns:a16="http://schemas.microsoft.com/office/drawing/2014/main" id="{23D09F75-9D62-3646-A5B7-838240B564ED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3733952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Сургут</a:t>
              </a:r>
            </a:p>
          </p:txBody>
        </p:sp>
        <p:sp>
          <p:nvSpPr>
            <p:cNvPr id="142" name="Подзаголовок 2">
              <a:extLst>
                <a:ext uri="{FF2B5EF4-FFF2-40B4-BE49-F238E27FC236}">
                  <a16:creationId xmlns:a16="http://schemas.microsoft.com/office/drawing/2014/main" id="{028E65BF-F9A8-214C-98B3-5D4109E37E5E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4022425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Сыктывкар</a:t>
              </a:r>
            </a:p>
          </p:txBody>
        </p:sp>
        <p:sp>
          <p:nvSpPr>
            <p:cNvPr id="143" name="Подзаголовок 2">
              <a:extLst>
                <a:ext uri="{FF2B5EF4-FFF2-40B4-BE49-F238E27FC236}">
                  <a16:creationId xmlns:a16="http://schemas.microsoft.com/office/drawing/2014/main" id="{1D0444BB-7079-4E4E-932E-1A64D4E777C0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4310898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Тольятти</a:t>
              </a:r>
            </a:p>
          </p:txBody>
        </p:sp>
        <p:sp>
          <p:nvSpPr>
            <p:cNvPr id="144" name="Подзаголовок 2">
              <a:extLst>
                <a:ext uri="{FF2B5EF4-FFF2-40B4-BE49-F238E27FC236}">
                  <a16:creationId xmlns:a16="http://schemas.microsoft.com/office/drawing/2014/main" id="{CA7D052C-A67F-9A47-9EB3-2B711D87EFB3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4603627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Томск</a:t>
              </a:r>
            </a:p>
          </p:txBody>
        </p:sp>
        <p:sp>
          <p:nvSpPr>
            <p:cNvPr id="145" name="Подзаголовок 2">
              <a:extLst>
                <a:ext uri="{FF2B5EF4-FFF2-40B4-BE49-F238E27FC236}">
                  <a16:creationId xmlns:a16="http://schemas.microsoft.com/office/drawing/2014/main" id="{A370C823-9F4B-E64D-AE41-4A8404BA3468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4896356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Тула</a:t>
              </a:r>
            </a:p>
          </p:txBody>
        </p:sp>
        <p:sp>
          <p:nvSpPr>
            <p:cNvPr id="146" name="Подзаголовок 2">
              <a:extLst>
                <a:ext uri="{FF2B5EF4-FFF2-40B4-BE49-F238E27FC236}">
                  <a16:creationId xmlns:a16="http://schemas.microsoft.com/office/drawing/2014/main" id="{F27D6DE5-8CAA-B246-BEED-21E45E8EB430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5475430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Уфа</a:t>
              </a:r>
            </a:p>
          </p:txBody>
        </p:sp>
        <p:sp>
          <p:nvSpPr>
            <p:cNvPr id="147" name="Подзаголовок 2">
              <a:extLst>
                <a:ext uri="{FF2B5EF4-FFF2-40B4-BE49-F238E27FC236}">
                  <a16:creationId xmlns:a16="http://schemas.microsoft.com/office/drawing/2014/main" id="{BF518E5E-A74B-E049-B04D-5F8B9BE40213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5182701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Ульяновск</a:t>
              </a:r>
            </a:p>
          </p:txBody>
        </p:sp>
        <p:sp>
          <p:nvSpPr>
            <p:cNvPr id="148" name="Подзаголовок 2">
              <a:extLst>
                <a:ext uri="{FF2B5EF4-FFF2-40B4-BE49-F238E27FC236}">
                  <a16:creationId xmlns:a16="http://schemas.microsoft.com/office/drawing/2014/main" id="{BC2C4F8B-A988-1441-A6BE-DEFB31590143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5768159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Челябинск</a:t>
              </a:r>
            </a:p>
          </p:txBody>
        </p:sp>
        <p:sp>
          <p:nvSpPr>
            <p:cNvPr id="149" name="Подзаголовок 2">
              <a:extLst>
                <a:ext uri="{FF2B5EF4-FFF2-40B4-BE49-F238E27FC236}">
                  <a16:creationId xmlns:a16="http://schemas.microsoft.com/office/drawing/2014/main" id="{BD03BF69-01FF-4941-8855-100A8DE19C49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6060888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Череповец</a:t>
              </a:r>
            </a:p>
          </p:txBody>
        </p:sp>
        <p:sp>
          <p:nvSpPr>
            <p:cNvPr id="150" name="Подзаголовок 2">
              <a:extLst>
                <a:ext uri="{FF2B5EF4-FFF2-40B4-BE49-F238E27FC236}">
                  <a16:creationId xmlns:a16="http://schemas.microsoft.com/office/drawing/2014/main" id="{0DEAC14E-A6E7-F840-8771-8A6ECF920D84}"/>
                </a:ext>
              </a:extLst>
            </p:cNvPr>
            <p:cNvSpPr txBox="1">
              <a:spLocks/>
            </p:cNvSpPr>
            <p:nvPr/>
          </p:nvSpPr>
          <p:spPr>
            <a:xfrm>
              <a:off x="7665024" y="6347233"/>
              <a:ext cx="2246748" cy="24626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marL="0" indent="0" algn="ctr" defTabSz="1007943" rtl="0" eaLnBrk="1" latinLnBrk="0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None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39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07943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11915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15886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9858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23829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27801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31772" indent="0" algn="ctr" defTabSz="1007943" rtl="0" eaLnBrk="1" latinLnBrk="0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None/>
                <a:defRPr sz="176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ru-RU" sz="1600" b="1" dirty="0">
                  <a:solidFill>
                    <a:srgbClr val="2A2C66"/>
                  </a:solidFill>
                  <a:latin typeface="Arial" panose="020B0604020202020204" pitchFamily="34" charset="0"/>
                  <a:ea typeface="Helvetica Neue Condensed" panose="02000503000000020004" pitchFamily="2" charset="0"/>
                  <a:cs typeface="Arial" panose="020B0604020202020204" pitchFamily="34" charset="0"/>
                </a:rPr>
                <a:t>Ярославль</a:t>
              </a:r>
            </a:p>
          </p:txBody>
        </p:sp>
      </p:grpSp>
      <p:pic>
        <p:nvPicPr>
          <p:cNvPr id="137" name="Рисунок 1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64B43DB-87E8-8241-8353-8E562A593A7E}"/>
              </a:ext>
            </a:extLst>
          </p:cNvPr>
          <p:cNvSpPr txBox="1">
            <a:spLocks/>
          </p:cNvSpPr>
          <p:nvPr/>
        </p:nvSpPr>
        <p:spPr>
          <a:xfrm>
            <a:off x="1015538" y="3809701"/>
            <a:ext cx="4731212" cy="170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8 (800) 550-99-84</a:t>
            </a:r>
          </a:p>
          <a:p>
            <a:pPr algn="l"/>
            <a:r>
              <a:rPr lang="en-US" sz="34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info@vashpers.ru</a:t>
            </a:r>
            <a:endParaRPr lang="en-US" sz="3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  <a:p>
            <a:pPr algn="l"/>
            <a:r>
              <a:rPr lang="en-US" sz="34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vashpers.ru</a:t>
            </a:r>
            <a:endParaRPr lang="en-US" sz="3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1" y="5418767"/>
            <a:ext cx="3050752" cy="130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BD4A1F3-F68F-114C-B1DA-FA2D7FF2F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69" y="2916237"/>
            <a:ext cx="1260000" cy="126000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710C048-32C1-D440-908A-C7FF18CDF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789" y="2916237"/>
            <a:ext cx="1260000" cy="126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B46E098-FAF7-5A43-B8B9-CBB8A5F2B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5906" y="2916237"/>
            <a:ext cx="1260000" cy="126000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430DBE0-F9AA-5948-87A0-EFED6B7B2A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6023" y="2916237"/>
            <a:ext cx="1260000" cy="12600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B91716E-A986-1F48-8FDA-5CF97D63E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2241" y="2916237"/>
            <a:ext cx="1260000" cy="1260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510143"/>
            <a:ext cx="7003508" cy="1148951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 smtClean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КОМПАНИЯ, </a:t>
            </a:r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ПРЕДОСТАВЛЯЮЩАЯ</a:t>
            </a:r>
            <a: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РЕШЕНИЯ В СФЕРЕ УПРАВЛЕНИЯ </a:t>
            </a:r>
            <a: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F14D08-85FE-4540-B23B-C7B1CE8C1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053" y="4726233"/>
            <a:ext cx="1984547" cy="1451930"/>
          </a:xfrm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Обладатель звания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«Привлекательный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работодатель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версии портала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en-US" sz="14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Superjob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ежегодно,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начиная с 2013 года</a:t>
            </a:r>
          </a:p>
          <a:p>
            <a:endParaRPr lang="ru-RU" sz="1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9" name="Подзаголовок 2">
            <a:extLst>
              <a:ext uri="{FF2B5EF4-FFF2-40B4-BE49-F238E27FC236}">
                <a16:creationId xmlns:a16="http://schemas.microsoft.com/office/drawing/2014/main" id="{3F43CFBA-99A0-524C-B83C-853685F8E57F}"/>
              </a:ext>
            </a:extLst>
          </p:cNvPr>
          <p:cNvSpPr txBox="1">
            <a:spLocks/>
          </p:cNvSpPr>
          <p:nvPr/>
        </p:nvSpPr>
        <p:spPr>
          <a:xfrm>
            <a:off x="2613782" y="4726233"/>
            <a:ext cx="1810056" cy="1451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Входит в ТОП-5 компаний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на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рынке России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 направлению Аутсорсинг персонала</a:t>
            </a:r>
          </a:p>
        </p:txBody>
      </p:sp>
      <p:sp>
        <p:nvSpPr>
          <p:cNvPr id="40" name="Подзаголовок 2">
            <a:extLst>
              <a:ext uri="{FF2B5EF4-FFF2-40B4-BE49-F238E27FC236}">
                <a16:creationId xmlns:a16="http://schemas.microsoft.com/office/drawing/2014/main" id="{4690836E-40BB-424A-BEF8-E794FB1FD550}"/>
              </a:ext>
            </a:extLst>
          </p:cNvPr>
          <p:cNvSpPr txBox="1">
            <a:spLocks/>
          </p:cNvSpPr>
          <p:nvPr/>
        </p:nvSpPr>
        <p:spPr>
          <a:xfrm>
            <a:off x="4715907" y="4726233"/>
            <a:ext cx="1167136" cy="1451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На рынке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 2009 года </a:t>
            </a: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1D7919DB-B655-4740-B663-BF14AE727958}"/>
              </a:ext>
            </a:extLst>
          </p:cNvPr>
          <p:cNvSpPr txBox="1">
            <a:spLocks/>
          </p:cNvSpPr>
          <p:nvPr/>
        </p:nvSpPr>
        <p:spPr>
          <a:xfrm>
            <a:off x="6434847" y="4726233"/>
            <a:ext cx="1642354" cy="1451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ТОП-3 крупнейших работодателей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портала </a:t>
            </a:r>
            <a:r>
              <a:rPr lang="en-US" sz="14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Avito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4D9761F7-B164-D148-9B5A-7544D15E38BE}"/>
              </a:ext>
            </a:extLst>
          </p:cNvPr>
          <p:cNvSpPr txBox="1">
            <a:spLocks/>
          </p:cNvSpPr>
          <p:nvPr/>
        </p:nvSpPr>
        <p:spPr>
          <a:xfrm>
            <a:off x="8101309" y="4726233"/>
            <a:ext cx="2121866" cy="17063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Более 60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партнеров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 всей России.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(федеральные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региональные торговые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сети, логистические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центры, производства)</a:t>
            </a:r>
            <a:endParaRPr lang="en-US" sz="1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230D105-33AE-FE4E-8D20-B70298DF234A}"/>
              </a:ext>
            </a:extLst>
          </p:cNvPr>
          <p:cNvGrpSpPr/>
          <p:nvPr/>
        </p:nvGrpSpPr>
        <p:grpSpPr>
          <a:xfrm>
            <a:off x="1436441" y="4385159"/>
            <a:ext cx="7815029" cy="178461"/>
            <a:chOff x="1436441" y="4385159"/>
            <a:chExt cx="7815029" cy="178461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CC456F8-6115-E34C-83C0-11B371BEA2A0}"/>
                </a:ext>
              </a:extLst>
            </p:cNvPr>
            <p:cNvCxnSpPr>
              <a:cxnSpLocks/>
            </p:cNvCxnSpPr>
            <p:nvPr/>
          </p:nvCxnSpPr>
          <p:spPr>
            <a:xfrm>
              <a:off x="1597967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C8A19788-6EBD-0C41-B108-DAC0FB753DF8}"/>
                </a:ext>
              </a:extLst>
            </p:cNvPr>
            <p:cNvCxnSpPr>
              <a:cxnSpLocks/>
            </p:cNvCxnSpPr>
            <p:nvPr/>
          </p:nvCxnSpPr>
          <p:spPr>
            <a:xfrm>
              <a:off x="350614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D47D1BA3-66B8-BC42-A203-A3A77E4E7A2E}"/>
                </a:ext>
              </a:extLst>
            </p:cNvPr>
            <p:cNvCxnSpPr>
              <a:cxnSpLocks/>
            </p:cNvCxnSpPr>
            <p:nvPr/>
          </p:nvCxnSpPr>
          <p:spPr>
            <a:xfrm>
              <a:off x="541749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7F2D61E3-CAA7-AA4F-83F4-32FB642F1106}"/>
                </a:ext>
              </a:extLst>
            </p:cNvPr>
            <p:cNvCxnSpPr>
              <a:cxnSpLocks/>
            </p:cNvCxnSpPr>
            <p:nvPr/>
          </p:nvCxnSpPr>
          <p:spPr>
            <a:xfrm>
              <a:off x="7332017" y="4474388"/>
              <a:ext cx="1764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Кольцо 4">
              <a:extLst>
                <a:ext uri="{FF2B5EF4-FFF2-40B4-BE49-F238E27FC236}">
                  <a16:creationId xmlns:a16="http://schemas.microsoft.com/office/drawing/2014/main" id="{386A1865-3DC9-F945-B446-1CDECF3D475B}"/>
                </a:ext>
              </a:extLst>
            </p:cNvPr>
            <p:cNvSpPr/>
            <p:nvPr/>
          </p:nvSpPr>
          <p:spPr>
            <a:xfrm rot="18675429">
              <a:off x="1436441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5" name="Кольцо 54">
              <a:extLst>
                <a:ext uri="{FF2B5EF4-FFF2-40B4-BE49-F238E27FC236}">
                  <a16:creationId xmlns:a16="http://schemas.microsoft.com/office/drawing/2014/main" id="{02BE444B-C59D-2541-BBC6-0E40B1FF6459}"/>
                </a:ext>
              </a:extLst>
            </p:cNvPr>
            <p:cNvSpPr/>
            <p:nvPr/>
          </p:nvSpPr>
          <p:spPr>
            <a:xfrm rot="18675429">
              <a:off x="3341530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6" name="Кольцо 55">
              <a:extLst>
                <a:ext uri="{FF2B5EF4-FFF2-40B4-BE49-F238E27FC236}">
                  <a16:creationId xmlns:a16="http://schemas.microsoft.com/office/drawing/2014/main" id="{79F301E9-BE9F-844A-947C-C05757044EBA}"/>
                </a:ext>
              </a:extLst>
            </p:cNvPr>
            <p:cNvSpPr/>
            <p:nvPr/>
          </p:nvSpPr>
          <p:spPr>
            <a:xfrm rot="18675429">
              <a:off x="5251928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7" name="Кольцо 56">
              <a:extLst>
                <a:ext uri="{FF2B5EF4-FFF2-40B4-BE49-F238E27FC236}">
                  <a16:creationId xmlns:a16="http://schemas.microsoft.com/office/drawing/2014/main" id="{E6BC5FB6-6E74-1F43-9772-0DB850A15385}"/>
                </a:ext>
              </a:extLst>
            </p:cNvPr>
            <p:cNvSpPr/>
            <p:nvPr/>
          </p:nvSpPr>
          <p:spPr>
            <a:xfrm rot="18675429">
              <a:off x="7166792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8" name="Кольцо 57">
              <a:extLst>
                <a:ext uri="{FF2B5EF4-FFF2-40B4-BE49-F238E27FC236}">
                  <a16:creationId xmlns:a16="http://schemas.microsoft.com/office/drawing/2014/main" id="{38A89CA2-CFA6-6042-9F2A-092987B0BC3C}"/>
                </a:ext>
              </a:extLst>
            </p:cNvPr>
            <p:cNvSpPr/>
            <p:nvPr/>
          </p:nvSpPr>
          <p:spPr>
            <a:xfrm rot="18675429">
              <a:off x="9073009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CBCBCB"/>
                </a:gs>
                <a:gs pos="100000">
                  <a:srgbClr val="4D4D4D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3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A07D1E5-5B36-3542-B8E9-A545D7375581}"/>
              </a:ext>
            </a:extLst>
          </p:cNvPr>
          <p:cNvGrpSpPr/>
          <p:nvPr/>
        </p:nvGrpSpPr>
        <p:grpSpPr>
          <a:xfrm>
            <a:off x="628645" y="2516208"/>
            <a:ext cx="828000" cy="3951308"/>
            <a:chOff x="189105" y="2516208"/>
            <a:chExt cx="828000" cy="3951308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40CA8C9-5FE6-1F4E-AFEA-67887FDB3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105" y="2516208"/>
              <a:ext cx="828000" cy="82800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F92CEE58-F9B3-A045-9D1D-618CEDB9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105" y="3549910"/>
              <a:ext cx="828000" cy="828000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FD719DB6-CD86-6D43-ABE6-1E77C7ED7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9105" y="4594713"/>
              <a:ext cx="828000" cy="828000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0734C68-4CE0-D746-B2E0-FD2C778AB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105" y="5639516"/>
              <a:ext cx="828000" cy="8280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D72449-71F5-D54A-813E-78DA37B68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625" y="2444417"/>
            <a:ext cx="6238514" cy="37337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РЕСУРСЫ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F14D08-85FE-4540-B23B-C7B1CE8C1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2212" y="2608259"/>
            <a:ext cx="2283413" cy="661863"/>
          </a:xfrm>
        </p:spPr>
        <p:txBody>
          <a:bodyPr anchor="ctr">
            <a:noAutofit/>
          </a:bodyPr>
          <a:lstStyle/>
          <a:p>
            <a:pPr algn="l"/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Филиальная сеть насчитывает более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45 офисов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79B0824-0513-5F49-95BA-380ABA0B10E7}"/>
              </a:ext>
            </a:extLst>
          </p:cNvPr>
          <p:cNvGrpSpPr/>
          <p:nvPr/>
        </p:nvGrpSpPr>
        <p:grpSpPr>
          <a:xfrm>
            <a:off x="1561097" y="2856884"/>
            <a:ext cx="124439" cy="3258853"/>
            <a:chOff x="1751189" y="2856884"/>
            <a:chExt cx="124439" cy="3258853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CC456F8-6115-E34C-83C0-11B371BEA2A0}"/>
                </a:ext>
              </a:extLst>
            </p:cNvPr>
            <p:cNvCxnSpPr>
              <a:cxnSpLocks/>
            </p:cNvCxnSpPr>
            <p:nvPr/>
          </p:nvCxnSpPr>
          <p:spPr>
            <a:xfrm>
              <a:off x="1813408" y="2966167"/>
              <a:ext cx="0" cy="93600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5EE144BF-7632-CF4D-9291-94A19064BDE8}"/>
                </a:ext>
              </a:extLst>
            </p:cNvPr>
            <p:cNvCxnSpPr>
              <a:cxnSpLocks/>
            </p:cNvCxnSpPr>
            <p:nvPr/>
          </p:nvCxnSpPr>
          <p:spPr>
            <a:xfrm>
              <a:off x="1813408" y="4014545"/>
              <a:ext cx="0" cy="93600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Кольцо 4">
              <a:extLst>
                <a:ext uri="{FF2B5EF4-FFF2-40B4-BE49-F238E27FC236}">
                  <a16:creationId xmlns:a16="http://schemas.microsoft.com/office/drawing/2014/main" id="{386A1865-3DC9-F945-B446-1CDECF3D475B}"/>
                </a:ext>
              </a:extLst>
            </p:cNvPr>
            <p:cNvSpPr/>
            <p:nvPr/>
          </p:nvSpPr>
          <p:spPr>
            <a:xfrm rot="8324571" flipV="1">
              <a:off x="1751189" y="2856884"/>
              <a:ext cx="124439" cy="124442"/>
            </a:xfrm>
            <a:prstGeom prst="donut">
              <a:avLst>
                <a:gd name="adj" fmla="val 15650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1" name="Кольцо 30">
              <a:extLst>
                <a:ext uri="{FF2B5EF4-FFF2-40B4-BE49-F238E27FC236}">
                  <a16:creationId xmlns:a16="http://schemas.microsoft.com/office/drawing/2014/main" id="{212E1D52-6665-2C4C-B19A-0EBE9DEEDC92}"/>
                </a:ext>
              </a:extLst>
            </p:cNvPr>
            <p:cNvSpPr/>
            <p:nvPr/>
          </p:nvSpPr>
          <p:spPr>
            <a:xfrm rot="8324571" flipV="1">
              <a:off x="1751189" y="3901688"/>
              <a:ext cx="124439" cy="124442"/>
            </a:xfrm>
            <a:prstGeom prst="donut">
              <a:avLst>
                <a:gd name="adj" fmla="val 15650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3" name="Кольцо 32">
              <a:extLst>
                <a:ext uri="{FF2B5EF4-FFF2-40B4-BE49-F238E27FC236}">
                  <a16:creationId xmlns:a16="http://schemas.microsoft.com/office/drawing/2014/main" id="{4B0FBC59-F754-524D-9FBF-C5C931BF450E}"/>
                </a:ext>
              </a:extLst>
            </p:cNvPr>
            <p:cNvSpPr/>
            <p:nvPr/>
          </p:nvSpPr>
          <p:spPr>
            <a:xfrm rot="8324571" flipV="1">
              <a:off x="1751189" y="4946492"/>
              <a:ext cx="124439" cy="124442"/>
            </a:xfrm>
            <a:prstGeom prst="donut">
              <a:avLst>
                <a:gd name="adj" fmla="val 15650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5" name="Кольцо 34">
              <a:extLst>
                <a:ext uri="{FF2B5EF4-FFF2-40B4-BE49-F238E27FC236}">
                  <a16:creationId xmlns:a16="http://schemas.microsoft.com/office/drawing/2014/main" id="{0EAF9C91-26CF-FD47-AB85-3721B093D5F5}"/>
                </a:ext>
              </a:extLst>
            </p:cNvPr>
            <p:cNvSpPr/>
            <p:nvPr/>
          </p:nvSpPr>
          <p:spPr>
            <a:xfrm rot="8324571" flipV="1">
              <a:off x="1751189" y="5991295"/>
              <a:ext cx="124439" cy="124442"/>
            </a:xfrm>
            <a:prstGeom prst="donut">
              <a:avLst>
                <a:gd name="adj" fmla="val 15650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E897F58D-862C-5F4D-8C00-F725DA9F2CF5}"/>
                </a:ext>
              </a:extLst>
            </p:cNvPr>
            <p:cNvCxnSpPr>
              <a:cxnSpLocks/>
            </p:cNvCxnSpPr>
            <p:nvPr/>
          </p:nvCxnSpPr>
          <p:spPr>
            <a:xfrm>
              <a:off x="1813408" y="5059573"/>
              <a:ext cx="0" cy="93600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Подзаголовок 2">
            <a:extLst>
              <a:ext uri="{FF2B5EF4-FFF2-40B4-BE49-F238E27FC236}">
                <a16:creationId xmlns:a16="http://schemas.microsoft.com/office/drawing/2014/main" id="{A2D5251F-233B-6E4E-A315-C8ACC70249B8}"/>
              </a:ext>
            </a:extLst>
          </p:cNvPr>
          <p:cNvSpPr txBox="1">
            <a:spLocks/>
          </p:cNvSpPr>
          <p:nvPr/>
        </p:nvSpPr>
        <p:spPr>
          <a:xfrm>
            <a:off x="1762212" y="3632977"/>
            <a:ext cx="2371218" cy="661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Менеджерский состав насчитывает более 250 сотрудников</a:t>
            </a:r>
          </a:p>
        </p:txBody>
      </p:sp>
      <p:sp>
        <p:nvSpPr>
          <p:cNvPr id="50" name="Подзаголовок 2">
            <a:extLst>
              <a:ext uri="{FF2B5EF4-FFF2-40B4-BE49-F238E27FC236}">
                <a16:creationId xmlns:a16="http://schemas.microsoft.com/office/drawing/2014/main" id="{8EAA479F-EFD7-1A40-87AC-EE9690A8811E}"/>
              </a:ext>
            </a:extLst>
          </p:cNvPr>
          <p:cNvSpPr txBox="1">
            <a:spLocks/>
          </p:cNvSpPr>
          <p:nvPr/>
        </p:nvSpPr>
        <p:spPr>
          <a:xfrm>
            <a:off x="1762212" y="4681563"/>
            <a:ext cx="2283414" cy="661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Численность линейного персонала более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20 000 чел</a:t>
            </a:r>
          </a:p>
        </p:txBody>
      </p:sp>
      <p:sp>
        <p:nvSpPr>
          <p:cNvPr id="51" name="Подзаголовок 2">
            <a:extLst>
              <a:ext uri="{FF2B5EF4-FFF2-40B4-BE49-F238E27FC236}">
                <a16:creationId xmlns:a16="http://schemas.microsoft.com/office/drawing/2014/main" id="{C51DFA5E-D598-444A-88E9-7AE0685AB63B}"/>
              </a:ext>
            </a:extLst>
          </p:cNvPr>
          <p:cNvSpPr txBox="1">
            <a:spLocks/>
          </p:cNvSpPr>
          <p:nvPr/>
        </p:nvSpPr>
        <p:spPr>
          <a:xfrm>
            <a:off x="1762212" y="5824378"/>
            <a:ext cx="2283412" cy="463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Активная зона покрытия более 500 городов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808FBB8-B7FB-4948-8BAB-336114B36270}"/>
              </a:ext>
            </a:extLst>
          </p:cNvPr>
          <p:cNvGrpSpPr/>
          <p:nvPr/>
        </p:nvGrpSpPr>
        <p:grpSpPr>
          <a:xfrm>
            <a:off x="1025892" y="3626171"/>
            <a:ext cx="8585093" cy="1435100"/>
            <a:chOff x="1025892" y="3626171"/>
            <a:chExt cx="8585093" cy="14351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80974668-A485-1B4E-A3EF-99B52E4E4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892" y="3626171"/>
              <a:ext cx="1435100" cy="143510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8C3CA20E-36D2-5A4A-9EC7-321D1B27F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09223" y="3626171"/>
              <a:ext cx="1435100" cy="143510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99EC4DFB-8722-D94C-A0EA-E8354634C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92554" y="3626171"/>
              <a:ext cx="1435100" cy="1435100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AD87C960-71BA-D048-B33B-BDA6DA625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75885" y="3626171"/>
              <a:ext cx="1435100" cy="1435100"/>
            </a:xfrm>
            <a:prstGeom prst="rect">
              <a:avLst/>
            </a:prstGeom>
          </p:spPr>
        </p:pic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ПРИНЦИПЫ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BD94F358-DC9A-4141-B912-B1B1B6E6E879}"/>
              </a:ext>
            </a:extLst>
          </p:cNvPr>
          <p:cNvSpPr txBox="1">
            <a:spLocks/>
          </p:cNvSpPr>
          <p:nvPr/>
        </p:nvSpPr>
        <p:spPr>
          <a:xfrm>
            <a:off x="816692" y="5503097"/>
            <a:ext cx="1859070" cy="14519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67AD34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Ответственность</a:t>
            </a:r>
            <a:r>
              <a:rPr lang="en-US" sz="1400" b="1" dirty="0">
                <a:solidFill>
                  <a:srgbClr val="67AD34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–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честность и прозрачность. Доверие наших клиентов является нашим наиболее ценным достижением</a:t>
            </a:r>
          </a:p>
        </p:txBody>
      </p:sp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id="{99B5B2C9-2677-3642-9DE2-F35598264AA8}"/>
              </a:ext>
            </a:extLst>
          </p:cNvPr>
          <p:cNvSpPr txBox="1">
            <a:spLocks/>
          </p:cNvSpPr>
          <p:nvPr/>
        </p:nvSpPr>
        <p:spPr>
          <a:xfrm>
            <a:off x="3082692" y="5503097"/>
            <a:ext cx="2090441" cy="1451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F6A50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Эффективность – </a:t>
            </a: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оптимизация решений, улучшение результатов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снижение затрат наших клиентов</a:t>
            </a:r>
          </a:p>
        </p:txBody>
      </p:sp>
      <p:sp>
        <p:nvSpPr>
          <p:cNvPr id="47" name="Подзаголовок 2">
            <a:extLst>
              <a:ext uri="{FF2B5EF4-FFF2-40B4-BE49-F238E27FC236}">
                <a16:creationId xmlns:a16="http://schemas.microsoft.com/office/drawing/2014/main" id="{989C8B8A-BF64-7A4E-BEFA-A9F1D4E59D60}"/>
              </a:ext>
            </a:extLst>
          </p:cNvPr>
          <p:cNvSpPr txBox="1">
            <a:spLocks/>
          </p:cNvSpPr>
          <p:nvPr/>
        </p:nvSpPr>
        <p:spPr>
          <a:xfrm>
            <a:off x="5511787" y="5503097"/>
            <a:ext cx="2015080" cy="14519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E74E0F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Партнерство –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мы стремимся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 долгосрочным отношениям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строим конструктивный диалог</a:t>
            </a:r>
          </a:p>
        </p:txBody>
      </p:sp>
      <p:sp>
        <p:nvSpPr>
          <p:cNvPr id="52" name="Подзаголовок 2">
            <a:extLst>
              <a:ext uri="{FF2B5EF4-FFF2-40B4-BE49-F238E27FC236}">
                <a16:creationId xmlns:a16="http://schemas.microsoft.com/office/drawing/2014/main" id="{B8C86515-832B-044A-9ECE-27C1971DB640}"/>
              </a:ext>
            </a:extLst>
          </p:cNvPr>
          <p:cNvSpPr txBox="1">
            <a:spLocks/>
          </p:cNvSpPr>
          <p:nvPr/>
        </p:nvSpPr>
        <p:spPr>
          <a:xfrm>
            <a:off x="7806269" y="5503097"/>
            <a:ext cx="2167466" cy="15826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D6007F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Ориентированность – </a:t>
            </a:r>
            <a:r>
              <a:rPr lang="en-US" sz="1400" b="1" dirty="0">
                <a:solidFill>
                  <a:srgbClr val="D6007F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D6007F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мы знаем индивидуальные потребности каждого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из наших клиентов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постоянно совершенствуем свою работу</a:t>
            </a:r>
            <a:endParaRPr lang="en-US" sz="1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9359F97-42BD-B940-A34B-F56F8F7B5E70}"/>
              </a:ext>
            </a:extLst>
          </p:cNvPr>
          <p:cNvGrpSpPr/>
          <p:nvPr/>
        </p:nvGrpSpPr>
        <p:grpSpPr>
          <a:xfrm>
            <a:off x="1669506" y="5161748"/>
            <a:ext cx="7300130" cy="152400"/>
            <a:chOff x="1669506" y="5161748"/>
            <a:chExt cx="7300130" cy="152400"/>
          </a:xfrm>
        </p:grpSpPr>
        <p:cxnSp>
          <p:nvCxnSpPr>
            <p:cNvPr id="59" name="Прямая соединительная линия 58">
              <a:extLst>
                <a:ext uri="{FF2B5EF4-FFF2-40B4-BE49-F238E27FC236}">
                  <a16:creationId xmlns:a16="http://schemas.microsoft.com/office/drawing/2014/main" id="{8827C04C-B18C-CC40-8A85-7DA89B3B7C94}"/>
                </a:ext>
              </a:extLst>
            </p:cNvPr>
            <p:cNvCxnSpPr>
              <a:cxnSpLocks/>
            </p:cNvCxnSpPr>
            <p:nvPr/>
          </p:nvCxnSpPr>
          <p:spPr>
            <a:xfrm>
              <a:off x="6601444" y="5234552"/>
              <a:ext cx="2196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6F717C88-EF3B-554D-AD98-13BAA4C0BC85}"/>
                </a:ext>
              </a:extLst>
            </p:cNvPr>
            <p:cNvCxnSpPr>
              <a:cxnSpLocks/>
            </p:cNvCxnSpPr>
            <p:nvPr/>
          </p:nvCxnSpPr>
          <p:spPr>
            <a:xfrm>
              <a:off x="4219009" y="5234552"/>
              <a:ext cx="2196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20B3A132-B43E-6443-A104-4F6D6D65FE26}"/>
                </a:ext>
              </a:extLst>
            </p:cNvPr>
            <p:cNvCxnSpPr>
              <a:cxnSpLocks/>
            </p:cNvCxnSpPr>
            <p:nvPr/>
          </p:nvCxnSpPr>
          <p:spPr>
            <a:xfrm>
              <a:off x="1836574" y="5234552"/>
              <a:ext cx="2196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Рамка 9">
              <a:extLst>
                <a:ext uri="{FF2B5EF4-FFF2-40B4-BE49-F238E27FC236}">
                  <a16:creationId xmlns:a16="http://schemas.microsoft.com/office/drawing/2014/main" id="{485095B2-E866-F342-A5E9-071F31AA43DC}"/>
                </a:ext>
              </a:extLst>
            </p:cNvPr>
            <p:cNvSpPr/>
            <p:nvPr/>
          </p:nvSpPr>
          <p:spPr>
            <a:xfrm rot="18900000">
              <a:off x="4052083" y="5161748"/>
              <a:ext cx="152400" cy="152400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4" name="Рамка 53">
              <a:extLst>
                <a:ext uri="{FF2B5EF4-FFF2-40B4-BE49-F238E27FC236}">
                  <a16:creationId xmlns:a16="http://schemas.microsoft.com/office/drawing/2014/main" id="{8C7E91CD-5ACA-C145-95A6-7B1ACD241DF2}"/>
                </a:ext>
              </a:extLst>
            </p:cNvPr>
            <p:cNvSpPr/>
            <p:nvPr/>
          </p:nvSpPr>
          <p:spPr>
            <a:xfrm rot="18900000">
              <a:off x="6434660" y="5161748"/>
              <a:ext cx="152400" cy="152400"/>
            </a:xfrm>
            <a:prstGeom prst="frame">
              <a:avLst>
                <a:gd name="adj1" fmla="val 9911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FF5518"/>
                  </a:gs>
                  <a:gs pos="100000">
                    <a:srgbClr val="A92B1F"/>
                  </a:gs>
                </a:gsLst>
                <a:lin ang="2700000" scaled="0"/>
              </a:gradFill>
              <a:beve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5" name="Рамка 54">
              <a:extLst>
                <a:ext uri="{FF2B5EF4-FFF2-40B4-BE49-F238E27FC236}">
                  <a16:creationId xmlns:a16="http://schemas.microsoft.com/office/drawing/2014/main" id="{A5EE58C2-B94D-2A43-98F8-E42A51FB14B1}"/>
                </a:ext>
              </a:extLst>
            </p:cNvPr>
            <p:cNvSpPr/>
            <p:nvPr/>
          </p:nvSpPr>
          <p:spPr>
            <a:xfrm rot="18900000">
              <a:off x="1669506" y="5161748"/>
              <a:ext cx="152400" cy="152400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6" name="Рамка 55">
              <a:extLst>
                <a:ext uri="{FF2B5EF4-FFF2-40B4-BE49-F238E27FC236}">
                  <a16:creationId xmlns:a16="http://schemas.microsoft.com/office/drawing/2014/main" id="{12A23EE0-552D-D240-867F-DD2C6B8F5B09}"/>
                </a:ext>
              </a:extLst>
            </p:cNvPr>
            <p:cNvSpPr/>
            <p:nvPr/>
          </p:nvSpPr>
          <p:spPr>
            <a:xfrm rot="18900000">
              <a:off x="8817236" y="5161748"/>
              <a:ext cx="152400" cy="152400"/>
            </a:xfrm>
            <a:prstGeom prst="frame">
              <a:avLst>
                <a:gd name="adj1" fmla="val 128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4" name="Подзаголовок 2">
            <a:extLst>
              <a:ext uri="{FF2B5EF4-FFF2-40B4-BE49-F238E27FC236}">
                <a16:creationId xmlns:a16="http://schemas.microsoft.com/office/drawing/2014/main" id="{F2E218FB-40E0-1943-80FF-B7A865DF43CD}"/>
              </a:ext>
            </a:extLst>
          </p:cNvPr>
          <p:cNvSpPr txBox="1">
            <a:spLocks/>
          </p:cNvSpPr>
          <p:nvPr/>
        </p:nvSpPr>
        <p:spPr>
          <a:xfrm>
            <a:off x="1025893" y="2514364"/>
            <a:ext cx="8585092" cy="8140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FF5C04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Результат – 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мы работаем на постоянное повышение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эффективности работы, ориентируясь на результат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СЕРВИСЫ</a:t>
            </a: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BB25CCF2-2B36-5041-8CD2-E8862BABB75D}"/>
              </a:ext>
            </a:extLst>
          </p:cNvPr>
          <p:cNvCxnSpPr>
            <a:cxnSpLocks/>
          </p:cNvCxnSpPr>
          <p:nvPr/>
        </p:nvCxnSpPr>
        <p:spPr>
          <a:xfrm>
            <a:off x="4103906" y="6215097"/>
            <a:ext cx="2484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2DE2A5-57A0-ED4B-8A68-54F887D4C6E0}"/>
              </a:ext>
            </a:extLst>
          </p:cNvPr>
          <p:cNvGrpSpPr/>
          <p:nvPr/>
        </p:nvGrpSpPr>
        <p:grpSpPr>
          <a:xfrm>
            <a:off x="4692148" y="4411408"/>
            <a:ext cx="1307516" cy="1944000"/>
            <a:chOff x="4601957" y="4411408"/>
            <a:chExt cx="1307516" cy="1944000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A96A1240-FC72-834E-908B-E73838AF179C}"/>
                </a:ext>
              </a:extLst>
            </p:cNvPr>
            <p:cNvCxnSpPr>
              <a:cxnSpLocks/>
            </p:cNvCxnSpPr>
            <p:nvPr/>
          </p:nvCxnSpPr>
          <p:spPr>
            <a:xfrm rot="3000000">
              <a:off x="4937473" y="5383408"/>
              <a:ext cx="1944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BA5845A6-4018-4A41-A819-DB3F52F1ECC8}"/>
                </a:ext>
              </a:extLst>
            </p:cNvPr>
            <p:cNvCxnSpPr>
              <a:cxnSpLocks/>
            </p:cNvCxnSpPr>
            <p:nvPr/>
          </p:nvCxnSpPr>
          <p:spPr>
            <a:xfrm rot="7800000">
              <a:off x="3629957" y="5383408"/>
              <a:ext cx="1944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Кольцо 39">
            <a:extLst>
              <a:ext uri="{FF2B5EF4-FFF2-40B4-BE49-F238E27FC236}">
                <a16:creationId xmlns:a16="http://schemas.microsoft.com/office/drawing/2014/main" id="{9C8492C4-7482-114F-A0DF-218778CAAF3F}"/>
              </a:ext>
            </a:extLst>
          </p:cNvPr>
          <p:cNvSpPr>
            <a:spLocks noChangeAspect="1"/>
          </p:cNvSpPr>
          <p:nvPr/>
        </p:nvSpPr>
        <p:spPr>
          <a:xfrm rot="18675429">
            <a:off x="5237906" y="4455017"/>
            <a:ext cx="216000" cy="216000"/>
          </a:xfrm>
          <a:prstGeom prst="donut">
            <a:avLst>
              <a:gd name="adj" fmla="val 15258"/>
            </a:avLst>
          </a:prstGeom>
          <a:gradFill flip="none" rotWithShape="1">
            <a:gsLst>
              <a:gs pos="0">
                <a:srgbClr val="FAD431"/>
              </a:gs>
              <a:gs pos="100000">
                <a:srgbClr val="E99120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0F694F8-5872-D042-84EE-06E13F1894B8}"/>
              </a:ext>
            </a:extLst>
          </p:cNvPr>
          <p:cNvGrpSpPr/>
          <p:nvPr/>
        </p:nvGrpSpPr>
        <p:grpSpPr>
          <a:xfrm>
            <a:off x="3896090" y="6096937"/>
            <a:ext cx="2899633" cy="216000"/>
            <a:chOff x="3786039" y="6096937"/>
            <a:chExt cx="2899633" cy="216000"/>
          </a:xfrm>
        </p:grpSpPr>
        <p:sp>
          <p:nvSpPr>
            <p:cNvPr id="39" name="Кольцо 38">
              <a:extLst>
                <a:ext uri="{FF2B5EF4-FFF2-40B4-BE49-F238E27FC236}">
                  <a16:creationId xmlns:a16="http://schemas.microsoft.com/office/drawing/2014/main" id="{71A4E528-7B84-DA4C-97D9-8B2F95E5D5A7}"/>
                </a:ext>
              </a:extLst>
            </p:cNvPr>
            <p:cNvSpPr>
              <a:spLocks noChangeAspect="1"/>
            </p:cNvSpPr>
            <p:nvPr/>
          </p:nvSpPr>
          <p:spPr>
            <a:xfrm rot="18675429">
              <a:off x="3786039" y="6096937"/>
              <a:ext cx="216000" cy="216000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2" name="Кольцо 41">
              <a:extLst>
                <a:ext uri="{FF2B5EF4-FFF2-40B4-BE49-F238E27FC236}">
                  <a16:creationId xmlns:a16="http://schemas.microsoft.com/office/drawing/2014/main" id="{FD69B7FE-35E3-0447-8B40-31E8EEB037A7}"/>
                </a:ext>
              </a:extLst>
            </p:cNvPr>
            <p:cNvSpPr>
              <a:spLocks noChangeAspect="1"/>
            </p:cNvSpPr>
            <p:nvPr/>
          </p:nvSpPr>
          <p:spPr>
            <a:xfrm rot="18675429">
              <a:off x="6469672" y="6096937"/>
              <a:ext cx="216000" cy="216000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6ABD0-5C1F-A24E-A88B-80B8AD3826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906" y="3108505"/>
            <a:ext cx="1188000" cy="118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6A538B-C0EC-5041-B89E-F8535E47D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284" y="5534004"/>
            <a:ext cx="1188000" cy="118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DA9BC4-BC72-4444-B78D-49C91E278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528" y="5534004"/>
            <a:ext cx="1188000" cy="1188000"/>
          </a:xfrm>
          <a:prstGeom prst="rect">
            <a:avLst/>
          </a:prstGeom>
        </p:spPr>
      </p:pic>
      <p:sp>
        <p:nvSpPr>
          <p:cNvPr id="53" name="Подзаголовок 2">
            <a:extLst>
              <a:ext uri="{FF2B5EF4-FFF2-40B4-BE49-F238E27FC236}">
                <a16:creationId xmlns:a16="http://schemas.microsoft.com/office/drawing/2014/main" id="{06C22CB6-F0E0-244E-86A4-2C52D7538CF5}"/>
              </a:ext>
            </a:extLst>
          </p:cNvPr>
          <p:cNvSpPr txBox="1">
            <a:spLocks/>
          </p:cNvSpPr>
          <p:nvPr/>
        </p:nvSpPr>
        <p:spPr>
          <a:xfrm>
            <a:off x="4495566" y="2613146"/>
            <a:ext cx="1700680" cy="34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АУТСОРСИНГ</a:t>
            </a:r>
          </a:p>
        </p:txBody>
      </p:sp>
      <p:sp>
        <p:nvSpPr>
          <p:cNvPr id="58" name="Подзаголовок 2">
            <a:extLst>
              <a:ext uri="{FF2B5EF4-FFF2-40B4-BE49-F238E27FC236}">
                <a16:creationId xmlns:a16="http://schemas.microsoft.com/office/drawing/2014/main" id="{AD562812-19DF-1146-B620-29B3C4260A0E}"/>
              </a:ext>
            </a:extLst>
          </p:cNvPr>
          <p:cNvSpPr txBox="1">
            <a:spLocks/>
          </p:cNvSpPr>
          <p:nvPr/>
        </p:nvSpPr>
        <p:spPr>
          <a:xfrm>
            <a:off x="1854375" y="5006846"/>
            <a:ext cx="2548292" cy="348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МЕРЧЕНДАЙЗИНГ</a:t>
            </a:r>
          </a:p>
        </p:txBody>
      </p:sp>
      <p:sp>
        <p:nvSpPr>
          <p:cNvPr id="63" name="Подзаголовок 2">
            <a:extLst>
              <a:ext uri="{FF2B5EF4-FFF2-40B4-BE49-F238E27FC236}">
                <a16:creationId xmlns:a16="http://schemas.microsoft.com/office/drawing/2014/main" id="{81EE595E-284F-784C-AFC5-69EFC6AF4533}"/>
              </a:ext>
            </a:extLst>
          </p:cNvPr>
          <p:cNvSpPr txBox="1">
            <a:spLocks/>
          </p:cNvSpPr>
          <p:nvPr/>
        </p:nvSpPr>
        <p:spPr>
          <a:xfrm>
            <a:off x="6876864" y="5006846"/>
            <a:ext cx="1379327" cy="34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КЛИНИНГ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АУТСОРСИНГ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AEAA73-7476-6C49-BDD2-684054CB6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06" y="2329747"/>
            <a:ext cx="1548000" cy="154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C4E7E86-041B-5B49-8234-356ED99FBD1B}"/>
              </a:ext>
            </a:extLst>
          </p:cNvPr>
          <p:cNvGrpSpPr/>
          <p:nvPr/>
        </p:nvGrpSpPr>
        <p:grpSpPr>
          <a:xfrm>
            <a:off x="465223" y="3487767"/>
            <a:ext cx="3450069" cy="756000"/>
            <a:chOff x="465223" y="3487767"/>
            <a:chExt cx="3450069" cy="756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791C16F-4317-0746-945C-28D9CF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223" y="3487767"/>
              <a:ext cx="756000" cy="756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E0DB550-B1C9-8245-AB4D-627BEBE0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2258" y="3487767"/>
              <a:ext cx="756000" cy="756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748E93-667C-6446-AED3-F1B256D9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59292" y="3487767"/>
              <a:ext cx="756000" cy="756000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8C2F2E4-7FA5-CB41-BFAA-B848A313B2AF}"/>
              </a:ext>
            </a:extLst>
          </p:cNvPr>
          <p:cNvGrpSpPr/>
          <p:nvPr/>
        </p:nvGrpSpPr>
        <p:grpSpPr>
          <a:xfrm>
            <a:off x="6703310" y="3487767"/>
            <a:ext cx="3450069" cy="756000"/>
            <a:chOff x="6680825" y="3529488"/>
            <a:chExt cx="3450069" cy="756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564B48E-B4AF-5E46-A4D7-5BF013AFE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80825" y="3529488"/>
              <a:ext cx="756000" cy="756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BBC7195-3066-F54F-AEBC-811249C84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27859" y="3529488"/>
              <a:ext cx="756000" cy="756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D33F15B-AA3F-2D44-8E73-675DED48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74894" y="3529488"/>
              <a:ext cx="756000" cy="7560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32CC79E-9386-8842-BD80-DE1DA8AAFB94}"/>
              </a:ext>
            </a:extLst>
          </p:cNvPr>
          <p:cNvGrpSpPr/>
          <p:nvPr/>
        </p:nvGrpSpPr>
        <p:grpSpPr>
          <a:xfrm>
            <a:off x="3620872" y="5413416"/>
            <a:ext cx="3450069" cy="756000"/>
            <a:chOff x="3631241" y="5413416"/>
            <a:chExt cx="3450069" cy="75600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FC2B1D8-9918-FB46-B873-09B678C86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31241" y="5413416"/>
              <a:ext cx="756000" cy="7560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ED26DEC-C88D-3E45-8F82-C01862BFF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78275" y="5413416"/>
              <a:ext cx="756000" cy="756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48330441-84C4-454C-B4A7-7390BCE16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5310" y="5413416"/>
              <a:ext cx="756000" cy="756000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BD42E06-FE21-1848-A7F5-3FE752FF9501}"/>
              </a:ext>
            </a:extLst>
          </p:cNvPr>
          <p:cNvGrpSpPr/>
          <p:nvPr/>
        </p:nvGrpSpPr>
        <p:grpSpPr>
          <a:xfrm>
            <a:off x="753993" y="4382472"/>
            <a:ext cx="2872529" cy="178461"/>
            <a:chOff x="753993" y="4382472"/>
            <a:chExt cx="2872529" cy="178461"/>
          </a:xfrm>
        </p:grpSpPr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5C69B996-199D-4744-89A8-719B9B6902C0}"/>
                </a:ext>
              </a:extLst>
            </p:cNvPr>
            <p:cNvCxnSpPr>
              <a:cxnSpLocks/>
            </p:cNvCxnSpPr>
            <p:nvPr/>
          </p:nvCxnSpPr>
          <p:spPr>
            <a:xfrm>
              <a:off x="91950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8C10D21D-3188-3243-B7D0-C925D10F25A6}"/>
                </a:ext>
              </a:extLst>
            </p:cNvPr>
            <p:cNvCxnSpPr>
              <a:cxnSpLocks/>
            </p:cNvCxnSpPr>
            <p:nvPr/>
          </p:nvCxnSpPr>
          <p:spPr>
            <a:xfrm>
              <a:off x="226609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Кольцо 42">
              <a:extLst>
                <a:ext uri="{FF2B5EF4-FFF2-40B4-BE49-F238E27FC236}">
                  <a16:creationId xmlns:a16="http://schemas.microsoft.com/office/drawing/2014/main" id="{5BD71ABC-738F-B143-ACB3-4BCF504C8BD7}"/>
                </a:ext>
              </a:extLst>
            </p:cNvPr>
            <p:cNvSpPr/>
            <p:nvPr/>
          </p:nvSpPr>
          <p:spPr>
            <a:xfrm rot="18675429">
              <a:off x="75399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Кольцо 43">
              <a:extLst>
                <a:ext uri="{FF2B5EF4-FFF2-40B4-BE49-F238E27FC236}">
                  <a16:creationId xmlns:a16="http://schemas.microsoft.com/office/drawing/2014/main" id="{5690C90F-2045-1A45-8631-5F93BF511575}"/>
                </a:ext>
              </a:extLst>
            </p:cNvPr>
            <p:cNvSpPr/>
            <p:nvPr/>
          </p:nvSpPr>
          <p:spPr>
            <a:xfrm rot="18675429">
              <a:off x="209476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5" name="Кольцо 44">
              <a:extLst>
                <a:ext uri="{FF2B5EF4-FFF2-40B4-BE49-F238E27FC236}">
                  <a16:creationId xmlns:a16="http://schemas.microsoft.com/office/drawing/2014/main" id="{3D8F13EF-E9AA-9548-854A-78B18F3728F6}"/>
                </a:ext>
              </a:extLst>
            </p:cNvPr>
            <p:cNvSpPr/>
            <p:nvPr/>
          </p:nvSpPr>
          <p:spPr>
            <a:xfrm rot="18675429">
              <a:off x="3448061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48BE3F71-964C-2649-A344-0629E97607ED}"/>
              </a:ext>
            </a:extLst>
          </p:cNvPr>
          <p:cNvGrpSpPr/>
          <p:nvPr/>
        </p:nvGrpSpPr>
        <p:grpSpPr>
          <a:xfrm>
            <a:off x="6992079" y="4382472"/>
            <a:ext cx="2869462" cy="178461"/>
            <a:chOff x="6992079" y="4382472"/>
            <a:chExt cx="2869462" cy="178461"/>
          </a:xfrm>
        </p:grpSpPr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D576040C-1650-9640-A8CE-70F81AD57F33}"/>
                </a:ext>
              </a:extLst>
            </p:cNvPr>
            <p:cNvCxnSpPr>
              <a:cxnSpLocks/>
            </p:cNvCxnSpPr>
            <p:nvPr/>
          </p:nvCxnSpPr>
          <p:spPr>
            <a:xfrm>
              <a:off x="715496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3241D8EF-20E7-BF43-8C07-804552CF6CF4}"/>
                </a:ext>
              </a:extLst>
            </p:cNvPr>
            <p:cNvCxnSpPr>
              <a:cxnSpLocks/>
            </p:cNvCxnSpPr>
            <p:nvPr/>
          </p:nvCxnSpPr>
          <p:spPr>
            <a:xfrm>
              <a:off x="850155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Кольцо 52">
              <a:extLst>
                <a:ext uri="{FF2B5EF4-FFF2-40B4-BE49-F238E27FC236}">
                  <a16:creationId xmlns:a16="http://schemas.microsoft.com/office/drawing/2014/main" id="{16B6AA1B-80C2-0742-BD07-DE2BDDD3CDF9}"/>
                </a:ext>
              </a:extLst>
            </p:cNvPr>
            <p:cNvSpPr/>
            <p:nvPr/>
          </p:nvSpPr>
          <p:spPr>
            <a:xfrm rot="18675429">
              <a:off x="6992079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54" name="Кольцо 53">
              <a:extLst>
                <a:ext uri="{FF2B5EF4-FFF2-40B4-BE49-F238E27FC236}">
                  <a16:creationId xmlns:a16="http://schemas.microsoft.com/office/drawing/2014/main" id="{796D50BD-45CF-F74B-BA65-4F3F3CEEA49A}"/>
                </a:ext>
              </a:extLst>
            </p:cNvPr>
            <p:cNvSpPr/>
            <p:nvPr/>
          </p:nvSpPr>
          <p:spPr>
            <a:xfrm rot="18675429">
              <a:off x="8325058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5" name="Кольцо 54">
              <a:extLst>
                <a:ext uri="{FF2B5EF4-FFF2-40B4-BE49-F238E27FC236}">
                  <a16:creationId xmlns:a16="http://schemas.microsoft.com/office/drawing/2014/main" id="{48F59F12-CD25-F246-AAE2-0A193094400E}"/>
                </a:ext>
              </a:extLst>
            </p:cNvPr>
            <p:cNvSpPr/>
            <p:nvPr/>
          </p:nvSpPr>
          <p:spPr>
            <a:xfrm rot="18675429">
              <a:off x="9683080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4614DD6-2FD9-884B-9673-237C820A912C}"/>
              </a:ext>
            </a:extLst>
          </p:cNvPr>
          <p:cNvGrpSpPr/>
          <p:nvPr/>
        </p:nvGrpSpPr>
        <p:grpSpPr>
          <a:xfrm>
            <a:off x="3909642" y="6309403"/>
            <a:ext cx="2872529" cy="178461"/>
            <a:chOff x="753993" y="4382472"/>
            <a:chExt cx="2872529" cy="178461"/>
          </a:xfrm>
        </p:grpSpPr>
        <p:cxnSp>
          <p:nvCxnSpPr>
            <p:cNvPr id="57" name="Прямая соединительная линия 56">
              <a:extLst>
                <a:ext uri="{FF2B5EF4-FFF2-40B4-BE49-F238E27FC236}">
                  <a16:creationId xmlns:a16="http://schemas.microsoft.com/office/drawing/2014/main" id="{97D21F15-C4D2-504E-BBE4-AC72F9F2D3E1}"/>
                </a:ext>
              </a:extLst>
            </p:cNvPr>
            <p:cNvCxnSpPr>
              <a:cxnSpLocks/>
            </p:cNvCxnSpPr>
            <p:nvPr/>
          </p:nvCxnSpPr>
          <p:spPr>
            <a:xfrm>
              <a:off x="91950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6C14AF93-0093-D34B-8433-1BD06E2F0CCE}"/>
                </a:ext>
              </a:extLst>
            </p:cNvPr>
            <p:cNvCxnSpPr>
              <a:cxnSpLocks/>
            </p:cNvCxnSpPr>
            <p:nvPr/>
          </p:nvCxnSpPr>
          <p:spPr>
            <a:xfrm>
              <a:off x="226609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Кольцо 58">
              <a:extLst>
                <a:ext uri="{FF2B5EF4-FFF2-40B4-BE49-F238E27FC236}">
                  <a16:creationId xmlns:a16="http://schemas.microsoft.com/office/drawing/2014/main" id="{7DC98561-D135-F84D-A91E-A0F883E66671}"/>
                </a:ext>
              </a:extLst>
            </p:cNvPr>
            <p:cNvSpPr/>
            <p:nvPr/>
          </p:nvSpPr>
          <p:spPr>
            <a:xfrm rot="18675429">
              <a:off x="75399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60" name="Кольцо 59">
              <a:extLst>
                <a:ext uri="{FF2B5EF4-FFF2-40B4-BE49-F238E27FC236}">
                  <a16:creationId xmlns:a16="http://schemas.microsoft.com/office/drawing/2014/main" id="{168C1F44-9366-7249-9649-D1AF790E86A8}"/>
                </a:ext>
              </a:extLst>
            </p:cNvPr>
            <p:cNvSpPr/>
            <p:nvPr/>
          </p:nvSpPr>
          <p:spPr>
            <a:xfrm rot="18675429">
              <a:off x="209476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1" name="Кольцо 60">
              <a:extLst>
                <a:ext uri="{FF2B5EF4-FFF2-40B4-BE49-F238E27FC236}">
                  <a16:creationId xmlns:a16="http://schemas.microsoft.com/office/drawing/2014/main" id="{37FA9B98-1F45-1B49-92D0-BC53176B0B9A}"/>
                </a:ext>
              </a:extLst>
            </p:cNvPr>
            <p:cNvSpPr/>
            <p:nvPr/>
          </p:nvSpPr>
          <p:spPr>
            <a:xfrm rot="18675429">
              <a:off x="3448061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63" name="Подзаголовок 2">
            <a:extLst>
              <a:ext uri="{FF2B5EF4-FFF2-40B4-BE49-F238E27FC236}">
                <a16:creationId xmlns:a16="http://schemas.microsoft.com/office/drawing/2014/main" id="{003715D7-E31F-D347-AED6-09D9E048172F}"/>
              </a:ext>
            </a:extLst>
          </p:cNvPr>
          <p:cNvSpPr txBox="1">
            <a:spLocks/>
          </p:cNvSpPr>
          <p:nvPr/>
        </p:nvSpPr>
        <p:spPr>
          <a:xfrm>
            <a:off x="4146088" y="4044353"/>
            <a:ext cx="2399637" cy="755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ПОДБОР</a:t>
            </a:r>
            <a:r>
              <a:rPr lang="en-US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64" name="Подзаголовок 2">
            <a:extLst>
              <a:ext uri="{FF2B5EF4-FFF2-40B4-BE49-F238E27FC236}">
                <a16:creationId xmlns:a16="http://schemas.microsoft.com/office/drawing/2014/main" id="{C9816DD6-C481-624E-A375-ECC8B4D71DE8}"/>
              </a:ext>
            </a:extLst>
          </p:cNvPr>
          <p:cNvSpPr txBox="1">
            <a:spLocks/>
          </p:cNvSpPr>
          <p:nvPr/>
        </p:nvSpPr>
        <p:spPr>
          <a:xfrm>
            <a:off x="290104" y="4636137"/>
            <a:ext cx="1106238" cy="24825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Обучение</a:t>
            </a:r>
          </a:p>
        </p:txBody>
      </p:sp>
      <p:sp>
        <p:nvSpPr>
          <p:cNvPr id="65" name="Подзаголовок 2">
            <a:extLst>
              <a:ext uri="{FF2B5EF4-FFF2-40B4-BE49-F238E27FC236}">
                <a16:creationId xmlns:a16="http://schemas.microsoft.com/office/drawing/2014/main" id="{0BFDF9D6-8337-7B4B-B429-9BBB326CE911}"/>
              </a:ext>
            </a:extLst>
          </p:cNvPr>
          <p:cNvSpPr txBox="1">
            <a:spLocks/>
          </p:cNvSpPr>
          <p:nvPr/>
        </p:nvSpPr>
        <p:spPr>
          <a:xfrm>
            <a:off x="2984172" y="4636137"/>
            <a:ext cx="1106238" cy="41073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Учет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69" name="Подзаголовок 2">
            <a:extLst>
              <a:ext uri="{FF2B5EF4-FFF2-40B4-BE49-F238E27FC236}">
                <a16:creationId xmlns:a16="http://schemas.microsoft.com/office/drawing/2014/main" id="{C707841A-FB9B-6A44-A1F6-CAB279E13F51}"/>
              </a:ext>
            </a:extLst>
          </p:cNvPr>
          <p:cNvSpPr txBox="1">
            <a:spLocks/>
          </p:cNvSpPr>
          <p:nvPr/>
        </p:nvSpPr>
        <p:spPr>
          <a:xfrm>
            <a:off x="1630874" y="4636137"/>
            <a:ext cx="1106238" cy="5454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Контроль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выхода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70" name="Подзаголовок 2">
            <a:extLst>
              <a:ext uri="{FF2B5EF4-FFF2-40B4-BE49-F238E27FC236}">
                <a16:creationId xmlns:a16="http://schemas.microsoft.com/office/drawing/2014/main" id="{0CF59706-D45B-6A41-803F-E0B59C225833}"/>
              </a:ext>
            </a:extLst>
          </p:cNvPr>
          <p:cNvSpPr txBox="1">
            <a:spLocks/>
          </p:cNvSpPr>
          <p:nvPr/>
        </p:nvSpPr>
        <p:spPr>
          <a:xfrm>
            <a:off x="3445753" y="6542375"/>
            <a:ext cx="1106238" cy="4107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Замена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71" name="Подзаголовок 2">
            <a:extLst>
              <a:ext uri="{FF2B5EF4-FFF2-40B4-BE49-F238E27FC236}">
                <a16:creationId xmlns:a16="http://schemas.microsoft.com/office/drawing/2014/main" id="{81665530-3F6F-B44B-B0C8-94B26A0FCCF6}"/>
              </a:ext>
            </a:extLst>
          </p:cNvPr>
          <p:cNvSpPr txBox="1">
            <a:spLocks/>
          </p:cNvSpPr>
          <p:nvPr/>
        </p:nvSpPr>
        <p:spPr>
          <a:xfrm>
            <a:off x="5958464" y="6542375"/>
            <a:ext cx="1468951" cy="410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Материальная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ответственность</a:t>
            </a:r>
          </a:p>
        </p:txBody>
      </p:sp>
      <p:sp>
        <p:nvSpPr>
          <p:cNvPr id="72" name="Подзаголовок 2">
            <a:extLst>
              <a:ext uri="{FF2B5EF4-FFF2-40B4-BE49-F238E27FC236}">
                <a16:creationId xmlns:a16="http://schemas.microsoft.com/office/drawing/2014/main" id="{DC9776B4-F39D-BB4F-883A-990B65FF2643}"/>
              </a:ext>
            </a:extLst>
          </p:cNvPr>
          <p:cNvSpPr txBox="1">
            <a:spLocks/>
          </p:cNvSpPr>
          <p:nvPr/>
        </p:nvSpPr>
        <p:spPr>
          <a:xfrm>
            <a:off x="4786523" y="6542376"/>
            <a:ext cx="1106238" cy="41071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Мобильные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бригады</a:t>
            </a:r>
          </a:p>
        </p:txBody>
      </p:sp>
      <p:sp>
        <p:nvSpPr>
          <p:cNvPr id="73" name="Подзаголовок 2">
            <a:extLst>
              <a:ext uri="{FF2B5EF4-FFF2-40B4-BE49-F238E27FC236}">
                <a16:creationId xmlns:a16="http://schemas.microsoft.com/office/drawing/2014/main" id="{B4BCE0F3-14CD-7744-BE77-3400F336C77E}"/>
              </a:ext>
            </a:extLst>
          </p:cNvPr>
          <p:cNvSpPr txBox="1">
            <a:spLocks/>
          </p:cNvSpPr>
          <p:nvPr/>
        </p:nvSpPr>
        <p:spPr>
          <a:xfrm>
            <a:off x="6519152" y="4636137"/>
            <a:ext cx="1106238" cy="41071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Мотивация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персонала</a:t>
            </a:r>
          </a:p>
        </p:txBody>
      </p:sp>
      <p:sp>
        <p:nvSpPr>
          <p:cNvPr id="74" name="Подзаголовок 2">
            <a:extLst>
              <a:ext uri="{FF2B5EF4-FFF2-40B4-BE49-F238E27FC236}">
                <a16:creationId xmlns:a16="http://schemas.microsoft.com/office/drawing/2014/main" id="{6DAB8F2C-27D9-8D4D-8C59-ADC564F7C567}"/>
              </a:ext>
            </a:extLst>
          </p:cNvPr>
          <p:cNvSpPr txBox="1">
            <a:spLocks/>
          </p:cNvSpPr>
          <p:nvPr/>
        </p:nvSpPr>
        <p:spPr>
          <a:xfrm>
            <a:off x="9175064" y="4636137"/>
            <a:ext cx="1188000" cy="755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Контроль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качества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работы персонала</a:t>
            </a:r>
          </a:p>
        </p:txBody>
      </p:sp>
      <p:sp>
        <p:nvSpPr>
          <p:cNvPr id="75" name="Подзаголовок 2">
            <a:extLst>
              <a:ext uri="{FF2B5EF4-FFF2-40B4-BE49-F238E27FC236}">
                <a16:creationId xmlns:a16="http://schemas.microsoft.com/office/drawing/2014/main" id="{D9E6B0BA-90A7-264E-A924-A23E6288E0A5}"/>
              </a:ext>
            </a:extLst>
          </p:cNvPr>
          <p:cNvSpPr txBox="1">
            <a:spLocks/>
          </p:cNvSpPr>
          <p:nvPr/>
        </p:nvSpPr>
        <p:spPr>
          <a:xfrm>
            <a:off x="7948422" y="4636137"/>
            <a:ext cx="931731" cy="58990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Расчет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заработной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платы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МЕРЧЕНДАЙЗИНГ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C20F8D2-48A3-774C-843C-CC284BC4404B}"/>
              </a:ext>
            </a:extLst>
          </p:cNvPr>
          <p:cNvGrpSpPr/>
          <p:nvPr/>
        </p:nvGrpSpPr>
        <p:grpSpPr>
          <a:xfrm>
            <a:off x="753993" y="4382472"/>
            <a:ext cx="2872529" cy="178461"/>
            <a:chOff x="753993" y="4382472"/>
            <a:chExt cx="2872529" cy="178461"/>
          </a:xfrm>
        </p:grpSpPr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DF4A7214-7A76-984B-BB3D-888B791D27B1}"/>
                </a:ext>
              </a:extLst>
            </p:cNvPr>
            <p:cNvCxnSpPr>
              <a:cxnSpLocks/>
            </p:cNvCxnSpPr>
            <p:nvPr/>
          </p:nvCxnSpPr>
          <p:spPr>
            <a:xfrm>
              <a:off x="91950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AEBB0944-E043-8642-989C-4A5D4F8C31E1}"/>
                </a:ext>
              </a:extLst>
            </p:cNvPr>
            <p:cNvCxnSpPr>
              <a:cxnSpLocks/>
            </p:cNvCxnSpPr>
            <p:nvPr/>
          </p:nvCxnSpPr>
          <p:spPr>
            <a:xfrm>
              <a:off x="226609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Кольцо 20">
              <a:extLst>
                <a:ext uri="{FF2B5EF4-FFF2-40B4-BE49-F238E27FC236}">
                  <a16:creationId xmlns:a16="http://schemas.microsoft.com/office/drawing/2014/main" id="{CD49A648-3188-214A-BF53-E559CD87B488}"/>
                </a:ext>
              </a:extLst>
            </p:cNvPr>
            <p:cNvSpPr/>
            <p:nvPr/>
          </p:nvSpPr>
          <p:spPr>
            <a:xfrm rot="18675429">
              <a:off x="75399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" name="Кольцо 21">
              <a:extLst>
                <a:ext uri="{FF2B5EF4-FFF2-40B4-BE49-F238E27FC236}">
                  <a16:creationId xmlns:a16="http://schemas.microsoft.com/office/drawing/2014/main" id="{4CF40C9C-D05C-0148-8FCA-DB95E509A027}"/>
                </a:ext>
              </a:extLst>
            </p:cNvPr>
            <p:cNvSpPr/>
            <p:nvPr/>
          </p:nvSpPr>
          <p:spPr>
            <a:xfrm rot="18675429">
              <a:off x="209476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Кольцо 22">
              <a:extLst>
                <a:ext uri="{FF2B5EF4-FFF2-40B4-BE49-F238E27FC236}">
                  <a16:creationId xmlns:a16="http://schemas.microsoft.com/office/drawing/2014/main" id="{B79BC357-1652-9747-AABA-B79B0EE01C76}"/>
                </a:ext>
              </a:extLst>
            </p:cNvPr>
            <p:cNvSpPr/>
            <p:nvPr/>
          </p:nvSpPr>
          <p:spPr>
            <a:xfrm rot="18675429">
              <a:off x="3448061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A8D71D2E-E3E3-854E-826F-21DF172E05B6}"/>
              </a:ext>
            </a:extLst>
          </p:cNvPr>
          <p:cNvGrpSpPr/>
          <p:nvPr/>
        </p:nvGrpSpPr>
        <p:grpSpPr>
          <a:xfrm>
            <a:off x="6992079" y="4382472"/>
            <a:ext cx="2869462" cy="178461"/>
            <a:chOff x="6992079" y="4382472"/>
            <a:chExt cx="2869462" cy="178461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E886DC8-5EF7-CF44-8455-81F1D37C9AA0}"/>
                </a:ext>
              </a:extLst>
            </p:cNvPr>
            <p:cNvCxnSpPr>
              <a:cxnSpLocks/>
            </p:cNvCxnSpPr>
            <p:nvPr/>
          </p:nvCxnSpPr>
          <p:spPr>
            <a:xfrm>
              <a:off x="715496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555FE66F-B9BA-2E4B-9FEF-95B5582922FD}"/>
                </a:ext>
              </a:extLst>
            </p:cNvPr>
            <p:cNvCxnSpPr>
              <a:cxnSpLocks/>
            </p:cNvCxnSpPr>
            <p:nvPr/>
          </p:nvCxnSpPr>
          <p:spPr>
            <a:xfrm>
              <a:off x="850155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Кольцо 26">
              <a:extLst>
                <a:ext uri="{FF2B5EF4-FFF2-40B4-BE49-F238E27FC236}">
                  <a16:creationId xmlns:a16="http://schemas.microsoft.com/office/drawing/2014/main" id="{BB6ED58F-C1C7-554E-8FD5-521532F3F829}"/>
                </a:ext>
              </a:extLst>
            </p:cNvPr>
            <p:cNvSpPr/>
            <p:nvPr/>
          </p:nvSpPr>
          <p:spPr>
            <a:xfrm rot="18675429">
              <a:off x="6992079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Кольцо 27">
              <a:extLst>
                <a:ext uri="{FF2B5EF4-FFF2-40B4-BE49-F238E27FC236}">
                  <a16:creationId xmlns:a16="http://schemas.microsoft.com/office/drawing/2014/main" id="{AE1CF6D6-0CF5-744B-B52E-38E949B4E697}"/>
                </a:ext>
              </a:extLst>
            </p:cNvPr>
            <p:cNvSpPr/>
            <p:nvPr/>
          </p:nvSpPr>
          <p:spPr>
            <a:xfrm rot="18675429">
              <a:off x="8325058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9" name="Кольцо 28">
              <a:extLst>
                <a:ext uri="{FF2B5EF4-FFF2-40B4-BE49-F238E27FC236}">
                  <a16:creationId xmlns:a16="http://schemas.microsoft.com/office/drawing/2014/main" id="{408BAE00-6BEA-D44E-9F2A-54B54E2E6A09}"/>
                </a:ext>
              </a:extLst>
            </p:cNvPr>
            <p:cNvSpPr/>
            <p:nvPr/>
          </p:nvSpPr>
          <p:spPr>
            <a:xfrm rot="18675429">
              <a:off x="9683080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2A6EF10-EEA3-9348-A5D7-6A61A9BF52CF}"/>
              </a:ext>
            </a:extLst>
          </p:cNvPr>
          <p:cNvGrpSpPr/>
          <p:nvPr/>
        </p:nvGrpSpPr>
        <p:grpSpPr>
          <a:xfrm>
            <a:off x="3909642" y="6309403"/>
            <a:ext cx="2872529" cy="178461"/>
            <a:chOff x="753993" y="4382472"/>
            <a:chExt cx="2872529" cy="178461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1FDCF736-B5BF-A545-B944-D56DA5024E7B}"/>
                </a:ext>
              </a:extLst>
            </p:cNvPr>
            <p:cNvCxnSpPr>
              <a:cxnSpLocks/>
            </p:cNvCxnSpPr>
            <p:nvPr/>
          </p:nvCxnSpPr>
          <p:spPr>
            <a:xfrm>
              <a:off x="919503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7D2EEE2D-1165-F544-8898-C8E879E0E435}"/>
                </a:ext>
              </a:extLst>
            </p:cNvPr>
            <p:cNvCxnSpPr>
              <a:cxnSpLocks/>
            </p:cNvCxnSpPr>
            <p:nvPr/>
          </p:nvCxnSpPr>
          <p:spPr>
            <a:xfrm>
              <a:off x="2266095" y="4471702"/>
              <a:ext cx="11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Кольцо 32">
              <a:extLst>
                <a:ext uri="{FF2B5EF4-FFF2-40B4-BE49-F238E27FC236}">
                  <a16:creationId xmlns:a16="http://schemas.microsoft.com/office/drawing/2014/main" id="{5A9887D9-E1DD-3442-8721-397D11752FA5}"/>
                </a:ext>
              </a:extLst>
            </p:cNvPr>
            <p:cNvSpPr/>
            <p:nvPr/>
          </p:nvSpPr>
          <p:spPr>
            <a:xfrm rot="18675429">
              <a:off x="75399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4" name="Кольцо 33">
              <a:extLst>
                <a:ext uri="{FF2B5EF4-FFF2-40B4-BE49-F238E27FC236}">
                  <a16:creationId xmlns:a16="http://schemas.microsoft.com/office/drawing/2014/main" id="{84872BED-D798-8041-9BB3-8309703159EA}"/>
                </a:ext>
              </a:extLst>
            </p:cNvPr>
            <p:cNvSpPr/>
            <p:nvPr/>
          </p:nvSpPr>
          <p:spPr>
            <a:xfrm rot="18675429">
              <a:off x="2094763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5" name="Кольцо 34">
              <a:extLst>
                <a:ext uri="{FF2B5EF4-FFF2-40B4-BE49-F238E27FC236}">
                  <a16:creationId xmlns:a16="http://schemas.microsoft.com/office/drawing/2014/main" id="{393369FA-F8CF-694D-A13E-1E99A7720E80}"/>
                </a:ext>
              </a:extLst>
            </p:cNvPr>
            <p:cNvSpPr/>
            <p:nvPr/>
          </p:nvSpPr>
          <p:spPr>
            <a:xfrm rot="18675429">
              <a:off x="3448061" y="4382472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6" name="Подзаголовок 2">
            <a:extLst>
              <a:ext uri="{FF2B5EF4-FFF2-40B4-BE49-F238E27FC236}">
                <a16:creationId xmlns:a16="http://schemas.microsoft.com/office/drawing/2014/main" id="{0C2B97F0-9487-8D43-A07C-493971103D74}"/>
              </a:ext>
            </a:extLst>
          </p:cNvPr>
          <p:cNvSpPr txBox="1">
            <a:spLocks/>
          </p:cNvSpPr>
          <p:nvPr/>
        </p:nvSpPr>
        <p:spPr>
          <a:xfrm>
            <a:off x="4146088" y="4044353"/>
            <a:ext cx="2399637" cy="755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ВЫКЛАДКА</a:t>
            </a:r>
          </a:p>
          <a:p>
            <a:r>
              <a:rPr lang="ru-RU" sz="2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ПРОДУКЦИИ</a:t>
            </a:r>
          </a:p>
        </p:txBody>
      </p:sp>
      <p:sp>
        <p:nvSpPr>
          <p:cNvPr id="37" name="Подзаголовок 2">
            <a:extLst>
              <a:ext uri="{FF2B5EF4-FFF2-40B4-BE49-F238E27FC236}">
                <a16:creationId xmlns:a16="http://schemas.microsoft.com/office/drawing/2014/main" id="{0AED9D5B-4324-F643-9109-AD9D649B8050}"/>
              </a:ext>
            </a:extLst>
          </p:cNvPr>
          <p:cNvSpPr txBox="1">
            <a:spLocks/>
          </p:cNvSpPr>
          <p:nvPr/>
        </p:nvSpPr>
        <p:spPr>
          <a:xfrm>
            <a:off x="290104" y="4636138"/>
            <a:ext cx="1106238" cy="41071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Ротация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продукции</a:t>
            </a:r>
          </a:p>
        </p:txBody>
      </p:sp>
      <p:sp>
        <p:nvSpPr>
          <p:cNvPr id="38" name="Подзаголовок 2">
            <a:extLst>
              <a:ext uri="{FF2B5EF4-FFF2-40B4-BE49-F238E27FC236}">
                <a16:creationId xmlns:a16="http://schemas.microsoft.com/office/drawing/2014/main" id="{AD0F0AD1-162F-654E-8254-84E321D72FD8}"/>
              </a:ext>
            </a:extLst>
          </p:cNvPr>
          <p:cNvSpPr txBox="1">
            <a:spLocks/>
          </p:cNvSpPr>
          <p:nvPr/>
        </p:nvSpPr>
        <p:spPr>
          <a:xfrm>
            <a:off x="2894745" y="4636137"/>
            <a:ext cx="1285092" cy="4486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Размещение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POS </a:t>
            </a: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материалов</a:t>
            </a:r>
          </a:p>
        </p:txBody>
      </p:sp>
      <p:sp>
        <p:nvSpPr>
          <p:cNvPr id="39" name="Подзаголовок 2">
            <a:extLst>
              <a:ext uri="{FF2B5EF4-FFF2-40B4-BE49-F238E27FC236}">
                <a16:creationId xmlns:a16="http://schemas.microsoft.com/office/drawing/2014/main" id="{4C7D6D8E-7A5D-4E4B-8934-6C01D3482B9E}"/>
              </a:ext>
            </a:extLst>
          </p:cNvPr>
          <p:cNvSpPr txBox="1">
            <a:spLocks/>
          </p:cNvSpPr>
          <p:nvPr/>
        </p:nvSpPr>
        <p:spPr>
          <a:xfrm>
            <a:off x="1637153" y="4636137"/>
            <a:ext cx="1106238" cy="5454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Контроль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наличия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ценников</a:t>
            </a:r>
          </a:p>
        </p:txBody>
      </p:sp>
      <p:sp>
        <p:nvSpPr>
          <p:cNvPr id="40" name="Подзаголовок 2">
            <a:extLst>
              <a:ext uri="{FF2B5EF4-FFF2-40B4-BE49-F238E27FC236}">
                <a16:creationId xmlns:a16="http://schemas.microsoft.com/office/drawing/2014/main" id="{6FB05643-AB2B-474F-BE05-33110C63AF7E}"/>
              </a:ext>
            </a:extLst>
          </p:cNvPr>
          <p:cNvSpPr txBox="1">
            <a:spLocks/>
          </p:cNvSpPr>
          <p:nvPr/>
        </p:nvSpPr>
        <p:spPr>
          <a:xfrm>
            <a:off x="3302522" y="6532781"/>
            <a:ext cx="1392699" cy="619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Подготовка продукции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 промо-акции</a:t>
            </a:r>
          </a:p>
        </p:txBody>
      </p:sp>
      <p:sp>
        <p:nvSpPr>
          <p:cNvPr id="41" name="Подзаголовок 2">
            <a:extLst>
              <a:ext uri="{FF2B5EF4-FFF2-40B4-BE49-F238E27FC236}">
                <a16:creationId xmlns:a16="http://schemas.microsoft.com/office/drawing/2014/main" id="{7C5B1357-FDFC-FA47-A374-7C499939A2F9}"/>
              </a:ext>
            </a:extLst>
          </p:cNvPr>
          <p:cNvSpPr txBox="1">
            <a:spLocks/>
          </p:cNvSpPr>
          <p:nvPr/>
        </p:nvSpPr>
        <p:spPr>
          <a:xfrm>
            <a:off x="5958464" y="6542375"/>
            <a:ext cx="1468951" cy="410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Формирование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заказов</a:t>
            </a:r>
          </a:p>
        </p:txBody>
      </p:sp>
      <p:sp>
        <p:nvSpPr>
          <p:cNvPr id="42" name="Подзаголовок 2">
            <a:extLst>
              <a:ext uri="{FF2B5EF4-FFF2-40B4-BE49-F238E27FC236}">
                <a16:creationId xmlns:a16="http://schemas.microsoft.com/office/drawing/2014/main" id="{8E1CE692-0812-9E4F-92A0-B154521F89FD}"/>
              </a:ext>
            </a:extLst>
          </p:cNvPr>
          <p:cNvSpPr txBox="1">
            <a:spLocks/>
          </p:cNvSpPr>
          <p:nvPr/>
        </p:nvSpPr>
        <p:spPr>
          <a:xfrm>
            <a:off x="4634083" y="6542376"/>
            <a:ext cx="1411118" cy="55057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Переговоры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 персоналом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торговой точки</a:t>
            </a:r>
          </a:p>
          <a:p>
            <a:endParaRPr lang="ru-RU" sz="12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id="{15D7A25F-69C2-7244-9B3F-108A612FBBEA}"/>
              </a:ext>
            </a:extLst>
          </p:cNvPr>
          <p:cNvSpPr txBox="1">
            <a:spLocks/>
          </p:cNvSpPr>
          <p:nvPr/>
        </p:nvSpPr>
        <p:spPr>
          <a:xfrm>
            <a:off x="6473111" y="4636138"/>
            <a:ext cx="1195660" cy="334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Отчетность</a:t>
            </a:r>
          </a:p>
        </p:txBody>
      </p:sp>
      <p:sp>
        <p:nvSpPr>
          <p:cNvPr id="44" name="Подзаголовок 2">
            <a:extLst>
              <a:ext uri="{FF2B5EF4-FFF2-40B4-BE49-F238E27FC236}">
                <a16:creationId xmlns:a16="http://schemas.microsoft.com/office/drawing/2014/main" id="{AAC51DEB-8630-F64C-9D0A-089E3A2378CE}"/>
              </a:ext>
            </a:extLst>
          </p:cNvPr>
          <p:cNvSpPr txBox="1">
            <a:spLocks/>
          </p:cNvSpPr>
          <p:nvPr/>
        </p:nvSpPr>
        <p:spPr>
          <a:xfrm>
            <a:off x="9008288" y="4636137"/>
            <a:ext cx="1528044" cy="410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Локальная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инвентаризация</a:t>
            </a:r>
          </a:p>
        </p:txBody>
      </p:sp>
      <p:sp>
        <p:nvSpPr>
          <p:cNvPr id="45" name="Подзаголовок 2">
            <a:extLst>
              <a:ext uri="{FF2B5EF4-FFF2-40B4-BE49-F238E27FC236}">
                <a16:creationId xmlns:a16="http://schemas.microsoft.com/office/drawing/2014/main" id="{8BE14FC2-A997-DA48-AFD6-D28C8EE6463E}"/>
              </a:ext>
            </a:extLst>
          </p:cNvPr>
          <p:cNvSpPr txBox="1">
            <a:spLocks/>
          </p:cNvSpPr>
          <p:nvPr/>
        </p:nvSpPr>
        <p:spPr>
          <a:xfrm>
            <a:off x="7820288" y="4636137"/>
            <a:ext cx="1188000" cy="410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Мониторинг </a:t>
            </a:r>
            <a: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конкурентов 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3B68C60-DBF3-694A-9C01-A3644157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06" y="2352611"/>
            <a:ext cx="1548000" cy="1548000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285DA38F-BFE4-2247-8A6A-6A54B16192AE}"/>
              </a:ext>
            </a:extLst>
          </p:cNvPr>
          <p:cNvGrpSpPr/>
          <p:nvPr/>
        </p:nvGrpSpPr>
        <p:grpSpPr>
          <a:xfrm>
            <a:off x="468335" y="3479542"/>
            <a:ext cx="3446956" cy="756000"/>
            <a:chOff x="468335" y="2926539"/>
            <a:chExt cx="3446956" cy="756000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4E53E242-8286-0D4E-A741-8B866262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335" y="2926539"/>
              <a:ext cx="756000" cy="756000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A368279A-A224-0A47-9C6D-7E00A26EA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3813" y="2926539"/>
              <a:ext cx="756000" cy="756000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B2EEEF9-77B2-F742-B6CA-894BC49F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59291" y="2926539"/>
              <a:ext cx="756000" cy="75600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5FB78C0-8A58-5C45-84BD-BBAB985E031C}"/>
              </a:ext>
            </a:extLst>
          </p:cNvPr>
          <p:cNvGrpSpPr/>
          <p:nvPr/>
        </p:nvGrpSpPr>
        <p:grpSpPr>
          <a:xfrm>
            <a:off x="6710940" y="3479542"/>
            <a:ext cx="3442439" cy="756000"/>
            <a:chOff x="6710940" y="3188172"/>
            <a:chExt cx="3442439" cy="756000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5F0A759A-177D-3C47-83F9-09ADE8579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10940" y="3188172"/>
              <a:ext cx="756000" cy="756000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BAB5D08A-8293-2A45-8D6F-D76FE49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4160" y="3188172"/>
              <a:ext cx="756000" cy="756000"/>
            </a:xfrm>
            <a:prstGeom prst="rect">
              <a:avLst/>
            </a:prstGeom>
          </p:spPr>
        </p:pic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71402125-9727-F34F-9F12-A1CAF3417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97379" y="3188172"/>
              <a:ext cx="756000" cy="756000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BDC191BB-B3B8-0341-8063-0161604CEA46}"/>
              </a:ext>
            </a:extLst>
          </p:cNvPr>
          <p:cNvGrpSpPr/>
          <p:nvPr/>
        </p:nvGrpSpPr>
        <p:grpSpPr>
          <a:xfrm>
            <a:off x="3615687" y="5421641"/>
            <a:ext cx="3460438" cy="756000"/>
            <a:chOff x="3620871" y="5421641"/>
            <a:chExt cx="3460438" cy="756000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4993FB00-3A37-0E46-883A-412016898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20871" y="5421641"/>
              <a:ext cx="756000" cy="756000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BFC17ACF-C476-D241-8680-6C6A6F90D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73090" y="5421641"/>
              <a:ext cx="756000" cy="75600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2FDDD20-EA4C-4A43-99C3-4D9DB7C05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5309" y="5421641"/>
              <a:ext cx="756000" cy="756000"/>
            </a:xfrm>
            <a:prstGeom prst="rect">
              <a:avLst/>
            </a:prstGeom>
          </p:spPr>
        </p:pic>
      </p:grpSp>
      <p:pic>
        <p:nvPicPr>
          <p:cNvPr id="46" name="Рисунок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0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КЛИНИНГ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FD0B87-05FC-4844-ABDE-1CE43D396618}"/>
              </a:ext>
            </a:extLst>
          </p:cNvPr>
          <p:cNvSpPr txBox="1">
            <a:spLocks/>
          </p:cNvSpPr>
          <p:nvPr/>
        </p:nvSpPr>
        <p:spPr>
          <a:xfrm>
            <a:off x="4807183" y="4726233"/>
            <a:ext cx="1075859" cy="8173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Мойка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фасадов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уборка крыш</a:t>
            </a:r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78260F0B-C25A-F645-BC0C-CBB7234A97C5}"/>
              </a:ext>
            </a:extLst>
          </p:cNvPr>
          <p:cNvSpPr txBox="1">
            <a:spLocks/>
          </p:cNvSpPr>
          <p:nvPr/>
        </p:nvSpPr>
        <p:spPr>
          <a:xfrm>
            <a:off x="6519514" y="4726233"/>
            <a:ext cx="1473020" cy="728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Уборка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прилегающих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территорий</a:t>
            </a:r>
            <a:endParaRPr lang="en-US" sz="1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D915C929-6665-3547-BF90-649799A2DBF4}"/>
              </a:ext>
            </a:extLst>
          </p:cNvPr>
          <p:cNvSpPr txBox="1">
            <a:spLocks/>
          </p:cNvSpPr>
          <p:nvPr/>
        </p:nvSpPr>
        <p:spPr>
          <a:xfrm>
            <a:off x="8255217" y="4726234"/>
            <a:ext cx="1814050" cy="728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Предоставление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услуг уборщиков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инвентаря</a:t>
            </a:r>
            <a:endParaRPr lang="en-US" sz="14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F59D835-22B2-6444-97C9-52AF8CFEEFC6}"/>
              </a:ext>
            </a:extLst>
          </p:cNvPr>
          <p:cNvGrpSpPr/>
          <p:nvPr/>
        </p:nvGrpSpPr>
        <p:grpSpPr>
          <a:xfrm>
            <a:off x="1436441" y="4385159"/>
            <a:ext cx="7815029" cy="178461"/>
            <a:chOff x="1436441" y="4385159"/>
            <a:chExt cx="7815029" cy="178461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024F2B80-B336-F84C-B2D2-BD92BEE9CC67}"/>
                </a:ext>
              </a:extLst>
            </p:cNvPr>
            <p:cNvCxnSpPr>
              <a:cxnSpLocks/>
            </p:cNvCxnSpPr>
            <p:nvPr/>
          </p:nvCxnSpPr>
          <p:spPr>
            <a:xfrm>
              <a:off x="1597967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861D7284-66C6-FC48-AF92-A656C8BEA4C5}"/>
                </a:ext>
              </a:extLst>
            </p:cNvPr>
            <p:cNvCxnSpPr>
              <a:cxnSpLocks/>
            </p:cNvCxnSpPr>
            <p:nvPr/>
          </p:nvCxnSpPr>
          <p:spPr>
            <a:xfrm>
              <a:off x="350614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:a16="http://schemas.microsoft.com/office/drawing/2014/main" id="{0F982DA1-E456-674E-B832-D661A4675823}"/>
                </a:ext>
              </a:extLst>
            </p:cNvPr>
            <p:cNvCxnSpPr>
              <a:cxnSpLocks/>
            </p:cNvCxnSpPr>
            <p:nvPr/>
          </p:nvCxnSpPr>
          <p:spPr>
            <a:xfrm>
              <a:off x="5417492" y="4474388"/>
              <a:ext cx="1763762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657F4FA1-D760-7749-8881-65F6625388F5}"/>
                </a:ext>
              </a:extLst>
            </p:cNvPr>
            <p:cNvCxnSpPr>
              <a:cxnSpLocks/>
            </p:cNvCxnSpPr>
            <p:nvPr/>
          </p:nvCxnSpPr>
          <p:spPr>
            <a:xfrm>
              <a:off x="7332017" y="4474388"/>
              <a:ext cx="1764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Кольцо 19">
              <a:extLst>
                <a:ext uri="{FF2B5EF4-FFF2-40B4-BE49-F238E27FC236}">
                  <a16:creationId xmlns:a16="http://schemas.microsoft.com/office/drawing/2014/main" id="{1B8BE00F-48A5-1C40-9B7B-201549E9D938}"/>
                </a:ext>
              </a:extLst>
            </p:cNvPr>
            <p:cNvSpPr/>
            <p:nvPr/>
          </p:nvSpPr>
          <p:spPr>
            <a:xfrm rot="18675429">
              <a:off x="1436441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" name="Кольцо 20">
              <a:extLst>
                <a:ext uri="{FF2B5EF4-FFF2-40B4-BE49-F238E27FC236}">
                  <a16:creationId xmlns:a16="http://schemas.microsoft.com/office/drawing/2014/main" id="{EE8C8254-BD7B-E842-AEE3-0882B9CA85E1}"/>
                </a:ext>
              </a:extLst>
            </p:cNvPr>
            <p:cNvSpPr/>
            <p:nvPr/>
          </p:nvSpPr>
          <p:spPr>
            <a:xfrm rot="18675429">
              <a:off x="3341530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AD431"/>
                </a:gs>
                <a:gs pos="100000">
                  <a:srgbClr val="E99120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Кольцо 21">
              <a:extLst>
                <a:ext uri="{FF2B5EF4-FFF2-40B4-BE49-F238E27FC236}">
                  <a16:creationId xmlns:a16="http://schemas.microsoft.com/office/drawing/2014/main" id="{2F564660-97C5-5147-9E5B-9FB0012EBB77}"/>
                </a:ext>
              </a:extLst>
            </p:cNvPr>
            <p:cNvSpPr/>
            <p:nvPr/>
          </p:nvSpPr>
          <p:spPr>
            <a:xfrm rot="18675429">
              <a:off x="5251928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FF5518"/>
                </a:gs>
                <a:gs pos="100000">
                  <a:srgbClr val="A92B1F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Кольцо 22">
              <a:extLst>
                <a:ext uri="{FF2B5EF4-FFF2-40B4-BE49-F238E27FC236}">
                  <a16:creationId xmlns:a16="http://schemas.microsoft.com/office/drawing/2014/main" id="{5F218084-8805-7643-A060-E24D30E5222D}"/>
                </a:ext>
              </a:extLst>
            </p:cNvPr>
            <p:cNvSpPr/>
            <p:nvPr/>
          </p:nvSpPr>
          <p:spPr>
            <a:xfrm rot="18675429">
              <a:off x="7166792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4" name="Кольцо 23">
              <a:extLst>
                <a:ext uri="{FF2B5EF4-FFF2-40B4-BE49-F238E27FC236}">
                  <a16:creationId xmlns:a16="http://schemas.microsoft.com/office/drawing/2014/main" id="{C5B09BD9-90F7-4B41-937A-470FCBCEDCDE}"/>
                </a:ext>
              </a:extLst>
            </p:cNvPr>
            <p:cNvSpPr/>
            <p:nvPr/>
          </p:nvSpPr>
          <p:spPr>
            <a:xfrm rot="18675429">
              <a:off x="9073009" y="4385159"/>
              <a:ext cx="178461" cy="178461"/>
            </a:xfrm>
            <a:prstGeom prst="donut">
              <a:avLst>
                <a:gd name="adj" fmla="val 15258"/>
              </a:avLst>
            </a:prstGeom>
            <a:gradFill flip="none" rotWithShape="1">
              <a:gsLst>
                <a:gs pos="0">
                  <a:srgbClr val="CBCBCB"/>
                </a:gs>
                <a:gs pos="100000">
                  <a:srgbClr val="4D4D4D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4109328F-9551-724E-9A2D-E5B9346168B6}"/>
              </a:ext>
            </a:extLst>
          </p:cNvPr>
          <p:cNvGrpSpPr/>
          <p:nvPr/>
        </p:nvGrpSpPr>
        <p:grpSpPr>
          <a:xfrm>
            <a:off x="895669" y="2916237"/>
            <a:ext cx="8896572" cy="1260000"/>
            <a:chOff x="895669" y="3619262"/>
            <a:chExt cx="8896572" cy="1260000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940D109-8C18-DF4C-94A6-FEC8C138F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669" y="3619262"/>
              <a:ext cx="1260000" cy="1260000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9FE892C6-3D86-D440-8E68-DB43E322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4812" y="3619262"/>
              <a:ext cx="1260000" cy="1260000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5BDEE6DD-7C80-AF43-97DB-0DA31368D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13955" y="3619262"/>
              <a:ext cx="1260000" cy="1260000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5443884-ADA2-8F41-B384-B103362D8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23098" y="3619262"/>
              <a:ext cx="1260000" cy="1260000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CD62257-10BA-6F4D-8C41-B7A7FE514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32241" y="3619262"/>
              <a:ext cx="1260000" cy="1260000"/>
            </a:xfrm>
            <a:prstGeom prst="rect">
              <a:avLst/>
            </a:prstGeom>
          </p:spPr>
        </p:pic>
      </p:grp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8D2D4076-4E61-1A47-BEF5-3315C219B917}"/>
              </a:ext>
            </a:extLst>
          </p:cNvPr>
          <p:cNvSpPr txBox="1">
            <a:spLocks/>
          </p:cNvSpPr>
          <p:nvPr/>
        </p:nvSpPr>
        <p:spPr>
          <a:xfrm>
            <a:off x="2317020" y="4726233"/>
            <a:ext cx="2227480" cy="817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Уборка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складских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производственных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помещений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A351CE25-4736-7941-A3DA-9FA2C2A75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487" y="4726233"/>
            <a:ext cx="1866366" cy="817317"/>
          </a:xfrm>
        </p:spPr>
        <p:txBody>
          <a:bodyPr>
            <a:normAutofit lnSpcReduction="10000"/>
          </a:bodyPr>
          <a:lstStyle/>
          <a:p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Уборка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офисных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 служебных </a:t>
            </a:r>
            <a: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помещений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FFABF-1C8C-2A42-85A9-DE717088D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5758" y="1272212"/>
            <a:ext cx="7003508" cy="410735"/>
          </a:xfrm>
        </p:spPr>
        <p:txBody>
          <a:bodyPr anchor="t">
            <a:noAutofit/>
          </a:bodyPr>
          <a:lstStyle/>
          <a:p>
            <a:pPr algn="r"/>
            <a:r>
              <a:rPr lang="ru-RU" sz="28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ПЕРСОНАЛ</a:t>
            </a: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BD94F358-DC9A-4141-B912-B1B1B6E6E879}"/>
              </a:ext>
            </a:extLst>
          </p:cNvPr>
          <p:cNvSpPr txBox="1">
            <a:spLocks/>
          </p:cNvSpPr>
          <p:nvPr/>
        </p:nvSpPr>
        <p:spPr>
          <a:xfrm>
            <a:off x="1232757" y="375196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Мерчендайзеры</a:t>
            </a:r>
            <a:endParaRPr lang="ru-RU" sz="20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BDA90-9BC6-1442-B1A0-C807F13ED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107" y="2427287"/>
            <a:ext cx="901700" cy="9017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A7E22A-B884-194D-B5C3-82CAA0868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22" y="2427287"/>
            <a:ext cx="901700" cy="901700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A5D47C9-34D1-5E4D-BAA4-5FEB54BD31C9}"/>
              </a:ext>
            </a:extLst>
          </p:cNvPr>
          <p:cNvGrpSpPr/>
          <p:nvPr/>
        </p:nvGrpSpPr>
        <p:grpSpPr>
          <a:xfrm>
            <a:off x="925966" y="3471342"/>
            <a:ext cx="123412" cy="3192906"/>
            <a:chOff x="790171" y="3471342"/>
            <a:chExt cx="123412" cy="3192906"/>
          </a:xfrm>
        </p:grpSpPr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20B3A132-B43E-6443-A104-4F6D6D65FE2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3741242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Рамка 54">
              <a:extLst>
                <a:ext uri="{FF2B5EF4-FFF2-40B4-BE49-F238E27FC236}">
                  <a16:creationId xmlns:a16="http://schemas.microsoft.com/office/drawing/2014/main" id="{A5EE58C2-B94D-2A43-98F8-E42A51FB14B1}"/>
                </a:ext>
              </a:extLst>
            </p:cNvPr>
            <p:cNvSpPr/>
            <p:nvPr/>
          </p:nvSpPr>
          <p:spPr>
            <a:xfrm rot="18900000">
              <a:off x="790171" y="3471342"/>
              <a:ext cx="123412" cy="123412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Рамка 28">
              <a:extLst>
                <a:ext uri="{FF2B5EF4-FFF2-40B4-BE49-F238E27FC236}">
                  <a16:creationId xmlns:a16="http://schemas.microsoft.com/office/drawing/2014/main" id="{258B5BBD-5875-EC45-86A7-D4AD8B0868F6}"/>
                </a:ext>
              </a:extLst>
            </p:cNvPr>
            <p:cNvSpPr/>
            <p:nvPr/>
          </p:nvSpPr>
          <p:spPr>
            <a:xfrm rot="18900000">
              <a:off x="808386" y="3885580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0" name="Рамка 29">
              <a:extLst>
                <a:ext uri="{FF2B5EF4-FFF2-40B4-BE49-F238E27FC236}">
                  <a16:creationId xmlns:a16="http://schemas.microsoft.com/office/drawing/2014/main" id="{16BCF2E2-D572-844C-80DA-F67EF213C705}"/>
                </a:ext>
              </a:extLst>
            </p:cNvPr>
            <p:cNvSpPr/>
            <p:nvPr/>
          </p:nvSpPr>
          <p:spPr>
            <a:xfrm rot="18900000">
              <a:off x="808386" y="4270106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5" name="Рамка 34">
              <a:extLst>
                <a:ext uri="{FF2B5EF4-FFF2-40B4-BE49-F238E27FC236}">
                  <a16:creationId xmlns:a16="http://schemas.microsoft.com/office/drawing/2014/main" id="{922B8CA8-7A16-EC43-8D49-3C082869F0EE}"/>
                </a:ext>
              </a:extLst>
            </p:cNvPr>
            <p:cNvSpPr/>
            <p:nvPr/>
          </p:nvSpPr>
          <p:spPr>
            <a:xfrm rot="18900000">
              <a:off x="808386" y="4654632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6" name="Рамка 35">
              <a:extLst>
                <a:ext uri="{FF2B5EF4-FFF2-40B4-BE49-F238E27FC236}">
                  <a16:creationId xmlns:a16="http://schemas.microsoft.com/office/drawing/2014/main" id="{845F0531-7BB6-1842-BCAE-2D95B18D868D}"/>
                </a:ext>
              </a:extLst>
            </p:cNvPr>
            <p:cNvSpPr/>
            <p:nvPr/>
          </p:nvSpPr>
          <p:spPr>
            <a:xfrm rot="18900000">
              <a:off x="808386" y="5039158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7" name="Рамка 36">
              <a:extLst>
                <a:ext uri="{FF2B5EF4-FFF2-40B4-BE49-F238E27FC236}">
                  <a16:creationId xmlns:a16="http://schemas.microsoft.com/office/drawing/2014/main" id="{F5238BDD-6C70-A54C-A8EE-FE9DC982B822}"/>
                </a:ext>
              </a:extLst>
            </p:cNvPr>
            <p:cNvSpPr/>
            <p:nvPr/>
          </p:nvSpPr>
          <p:spPr>
            <a:xfrm rot="18900000">
              <a:off x="808386" y="5423684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8" name="Рамка 37">
              <a:extLst>
                <a:ext uri="{FF2B5EF4-FFF2-40B4-BE49-F238E27FC236}">
                  <a16:creationId xmlns:a16="http://schemas.microsoft.com/office/drawing/2014/main" id="{AC66F7D2-DFE8-474D-A5BF-B8BACA04E9FF}"/>
                </a:ext>
              </a:extLst>
            </p:cNvPr>
            <p:cNvSpPr/>
            <p:nvPr/>
          </p:nvSpPr>
          <p:spPr>
            <a:xfrm rot="18900000">
              <a:off x="808386" y="5808210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39" name="Рамка 38">
              <a:extLst>
                <a:ext uri="{FF2B5EF4-FFF2-40B4-BE49-F238E27FC236}">
                  <a16:creationId xmlns:a16="http://schemas.microsoft.com/office/drawing/2014/main" id="{980E327A-71BA-7341-AF95-D6DF300AD50B}"/>
                </a:ext>
              </a:extLst>
            </p:cNvPr>
            <p:cNvSpPr/>
            <p:nvPr/>
          </p:nvSpPr>
          <p:spPr>
            <a:xfrm rot="18900000">
              <a:off x="808386" y="6192736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0" name="Рамка 39">
              <a:extLst>
                <a:ext uri="{FF2B5EF4-FFF2-40B4-BE49-F238E27FC236}">
                  <a16:creationId xmlns:a16="http://schemas.microsoft.com/office/drawing/2014/main" id="{7AC1CB31-4A9D-A141-91A2-64D0DF3FA058}"/>
                </a:ext>
              </a:extLst>
            </p:cNvPr>
            <p:cNvSpPr/>
            <p:nvPr/>
          </p:nvSpPr>
          <p:spPr>
            <a:xfrm rot="18900000">
              <a:off x="808386" y="6577265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246D23"/>
                </a:gs>
                <a:gs pos="100000">
                  <a:srgbClr val="A3C53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246D23"/>
                  </a:gs>
                  <a:gs pos="100000">
                    <a:srgbClr val="A3C535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id="{546E707F-76DE-284A-B633-990B517212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4117949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8E2616F6-31F1-CB47-9CFA-2FE7E2D1D2E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4501096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9407531F-4883-0745-9664-9D1F4AF43639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4890682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1BE81F71-AC0E-FF4C-93FF-13D1B1EF886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5273829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7454D1A3-4A8F-154C-997D-1D04ED3144C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5660195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568909F9-2993-E145-9F5B-EC23F44F82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6046561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CBB9C228-051B-834A-A418-B2F8F4FD914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07877" y="6429708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Подзаголовок 2">
            <a:extLst>
              <a:ext uri="{FF2B5EF4-FFF2-40B4-BE49-F238E27FC236}">
                <a16:creationId xmlns:a16="http://schemas.microsoft.com/office/drawing/2014/main" id="{EB75830E-E9E7-5B48-88DA-69CFA8766D5D}"/>
              </a:ext>
            </a:extLst>
          </p:cNvPr>
          <p:cNvSpPr txBox="1">
            <a:spLocks/>
          </p:cNvSpPr>
          <p:nvPr/>
        </p:nvSpPr>
        <p:spPr>
          <a:xfrm>
            <a:off x="1232757" y="413660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Кассиры</a:t>
            </a:r>
          </a:p>
        </p:txBody>
      </p:sp>
      <p:sp>
        <p:nvSpPr>
          <p:cNvPr id="57" name="Подзаголовок 2">
            <a:extLst>
              <a:ext uri="{FF2B5EF4-FFF2-40B4-BE49-F238E27FC236}">
                <a16:creationId xmlns:a16="http://schemas.microsoft.com/office/drawing/2014/main" id="{836075BA-483D-BE41-A142-E3F9D60B50C0}"/>
              </a:ext>
            </a:extLst>
          </p:cNvPr>
          <p:cNvSpPr txBox="1">
            <a:spLocks/>
          </p:cNvSpPr>
          <p:nvPr/>
        </p:nvSpPr>
        <p:spPr>
          <a:xfrm>
            <a:off x="1232757" y="452125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Продавцы</a:t>
            </a:r>
          </a:p>
        </p:txBody>
      </p:sp>
      <p:sp>
        <p:nvSpPr>
          <p:cNvPr id="62" name="Подзаголовок 2">
            <a:extLst>
              <a:ext uri="{FF2B5EF4-FFF2-40B4-BE49-F238E27FC236}">
                <a16:creationId xmlns:a16="http://schemas.microsoft.com/office/drawing/2014/main" id="{D2C8E37D-EBFD-774F-AAB5-C476DA59AE23}"/>
              </a:ext>
            </a:extLst>
          </p:cNvPr>
          <p:cNvSpPr txBox="1">
            <a:spLocks/>
          </p:cNvSpPr>
          <p:nvPr/>
        </p:nvSpPr>
        <p:spPr>
          <a:xfrm>
            <a:off x="1232757" y="490589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Работники зала</a:t>
            </a:r>
          </a:p>
        </p:txBody>
      </p:sp>
      <p:sp>
        <p:nvSpPr>
          <p:cNvPr id="65" name="Подзаголовок 2">
            <a:extLst>
              <a:ext uri="{FF2B5EF4-FFF2-40B4-BE49-F238E27FC236}">
                <a16:creationId xmlns:a16="http://schemas.microsoft.com/office/drawing/2014/main" id="{E5F08C8D-8C63-D44A-8DCE-7529FE75F9F6}"/>
              </a:ext>
            </a:extLst>
          </p:cNvPr>
          <p:cNvSpPr txBox="1">
            <a:spLocks/>
          </p:cNvSpPr>
          <p:nvPr/>
        </p:nvSpPr>
        <p:spPr>
          <a:xfrm>
            <a:off x="1232757" y="529054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Грузчики</a:t>
            </a:r>
          </a:p>
        </p:txBody>
      </p:sp>
      <p:sp>
        <p:nvSpPr>
          <p:cNvPr id="66" name="Подзаголовок 2">
            <a:extLst>
              <a:ext uri="{FF2B5EF4-FFF2-40B4-BE49-F238E27FC236}">
                <a16:creationId xmlns:a16="http://schemas.microsoft.com/office/drawing/2014/main" id="{8241838A-331F-8044-ABC3-E59B8A9EC108}"/>
              </a:ext>
            </a:extLst>
          </p:cNvPr>
          <p:cNvSpPr txBox="1">
            <a:spLocks/>
          </p:cNvSpPr>
          <p:nvPr/>
        </p:nvSpPr>
        <p:spPr>
          <a:xfrm>
            <a:off x="1232757" y="567518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Товароведы</a:t>
            </a:r>
          </a:p>
        </p:txBody>
      </p:sp>
      <p:sp>
        <p:nvSpPr>
          <p:cNvPr id="68" name="Подзаголовок 2">
            <a:extLst>
              <a:ext uri="{FF2B5EF4-FFF2-40B4-BE49-F238E27FC236}">
                <a16:creationId xmlns:a16="http://schemas.microsoft.com/office/drawing/2014/main" id="{7A29667F-671D-6148-A15D-591FA44D3E7A}"/>
              </a:ext>
            </a:extLst>
          </p:cNvPr>
          <p:cNvSpPr txBox="1">
            <a:spLocks/>
          </p:cNvSpPr>
          <p:nvPr/>
        </p:nvSpPr>
        <p:spPr>
          <a:xfrm>
            <a:off x="1232757" y="605983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Администраторы</a:t>
            </a:r>
          </a:p>
        </p:txBody>
      </p:sp>
      <p:sp>
        <p:nvSpPr>
          <p:cNvPr id="70" name="Подзаголовок 2">
            <a:extLst>
              <a:ext uri="{FF2B5EF4-FFF2-40B4-BE49-F238E27FC236}">
                <a16:creationId xmlns:a16="http://schemas.microsoft.com/office/drawing/2014/main" id="{08C1E902-7EFA-A74D-A55C-6BF9546AA34A}"/>
              </a:ext>
            </a:extLst>
          </p:cNvPr>
          <p:cNvSpPr txBox="1">
            <a:spLocks/>
          </p:cNvSpPr>
          <p:nvPr/>
        </p:nvSpPr>
        <p:spPr>
          <a:xfrm>
            <a:off x="1232757" y="644447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Иные по </a:t>
            </a:r>
            <a:r>
              <a:rPr lang="ru-RU" sz="2000" b="1" dirty="0" smtClean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запрос</a:t>
            </a:r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FEF549-2B1A-1043-A9F6-880582F71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465" y="2427287"/>
            <a:ext cx="901700" cy="9017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2E27B0C-A0AD-5F4E-A32A-0B0028847CE1}"/>
              </a:ext>
            </a:extLst>
          </p:cNvPr>
          <p:cNvGrpSpPr/>
          <p:nvPr/>
        </p:nvGrpSpPr>
        <p:grpSpPr>
          <a:xfrm>
            <a:off x="4355528" y="3471342"/>
            <a:ext cx="123412" cy="2808377"/>
            <a:chOff x="4150061" y="3471342"/>
            <a:chExt cx="123412" cy="2808377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C6FDEFC2-96DE-BD4B-B1B4-413E4D33B22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3741242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Прямая соединительная линия 85">
              <a:extLst>
                <a:ext uri="{FF2B5EF4-FFF2-40B4-BE49-F238E27FC236}">
                  <a16:creationId xmlns:a16="http://schemas.microsoft.com/office/drawing/2014/main" id="{20E4099A-73BB-3F44-A6EE-BBC8F3636E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4117949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>
              <a:extLst>
                <a:ext uri="{FF2B5EF4-FFF2-40B4-BE49-F238E27FC236}">
                  <a16:creationId xmlns:a16="http://schemas.microsoft.com/office/drawing/2014/main" id="{F2F4B5A6-972E-4941-BF56-992C0B014A9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4501096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14A9F257-6B50-174D-AFB1-E2240936AB3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4890682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>
              <a:extLst>
                <a:ext uri="{FF2B5EF4-FFF2-40B4-BE49-F238E27FC236}">
                  <a16:creationId xmlns:a16="http://schemas.microsoft.com/office/drawing/2014/main" id="{4574049B-31B7-A64D-A806-568DE911322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5273829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Прямая соединительная линия 89">
              <a:extLst>
                <a:ext uri="{FF2B5EF4-FFF2-40B4-BE49-F238E27FC236}">
                  <a16:creationId xmlns:a16="http://schemas.microsoft.com/office/drawing/2014/main" id="{0E7F1EFE-D471-6A44-A7B4-F0388360A1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5660195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483E89B4-B98C-F747-8871-7CD8DE99A24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067767" y="6046561"/>
              <a:ext cx="288000" cy="0"/>
            </a:xfrm>
            <a:prstGeom prst="line">
              <a:avLst/>
            </a:prstGeom>
            <a:ln w="22225">
              <a:solidFill>
                <a:srgbClr val="706DD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17A3BBA7-C201-D244-98C5-8107E7C2C6B0}"/>
                </a:ext>
              </a:extLst>
            </p:cNvPr>
            <p:cNvGrpSpPr/>
            <p:nvPr/>
          </p:nvGrpSpPr>
          <p:grpSpPr>
            <a:xfrm>
              <a:off x="4150061" y="3471342"/>
              <a:ext cx="123412" cy="2808377"/>
              <a:chOff x="4150061" y="3471342"/>
              <a:chExt cx="123412" cy="2808377"/>
            </a:xfrm>
          </p:grpSpPr>
          <p:sp>
            <p:nvSpPr>
              <p:cNvPr id="75" name="Рамка 74">
                <a:extLst>
                  <a:ext uri="{FF2B5EF4-FFF2-40B4-BE49-F238E27FC236}">
                    <a16:creationId xmlns:a16="http://schemas.microsoft.com/office/drawing/2014/main" id="{8D8DED7D-25A9-9540-BB02-AF743071E2A6}"/>
                  </a:ext>
                </a:extLst>
              </p:cNvPr>
              <p:cNvSpPr/>
              <p:nvPr/>
            </p:nvSpPr>
            <p:spPr>
              <a:xfrm rot="18900000">
                <a:off x="4150061" y="3471342"/>
                <a:ext cx="123412" cy="123412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7" name="Рамка 76">
                <a:extLst>
                  <a:ext uri="{FF2B5EF4-FFF2-40B4-BE49-F238E27FC236}">
                    <a16:creationId xmlns:a16="http://schemas.microsoft.com/office/drawing/2014/main" id="{111BD6F6-7FC2-8044-9854-53A8FA4E3FA8}"/>
                  </a:ext>
                </a:extLst>
              </p:cNvPr>
              <p:cNvSpPr/>
              <p:nvPr/>
            </p:nvSpPr>
            <p:spPr>
              <a:xfrm rot="18900000">
                <a:off x="4168276" y="3885580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Рамка 77">
                <a:extLst>
                  <a:ext uri="{FF2B5EF4-FFF2-40B4-BE49-F238E27FC236}">
                    <a16:creationId xmlns:a16="http://schemas.microsoft.com/office/drawing/2014/main" id="{A5E5A35A-0A5D-9045-94D4-4F49A4F6C5B8}"/>
                  </a:ext>
                </a:extLst>
              </p:cNvPr>
              <p:cNvSpPr/>
              <p:nvPr/>
            </p:nvSpPr>
            <p:spPr>
              <a:xfrm rot="18900000">
                <a:off x="4168276" y="4270106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Рамка 78">
                <a:extLst>
                  <a:ext uri="{FF2B5EF4-FFF2-40B4-BE49-F238E27FC236}">
                    <a16:creationId xmlns:a16="http://schemas.microsoft.com/office/drawing/2014/main" id="{50A2D330-725B-9140-B252-02B8E194EC54}"/>
                  </a:ext>
                </a:extLst>
              </p:cNvPr>
              <p:cNvSpPr/>
              <p:nvPr/>
            </p:nvSpPr>
            <p:spPr>
              <a:xfrm rot="18900000">
                <a:off x="4168276" y="4654632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Рамка 79">
                <a:extLst>
                  <a:ext uri="{FF2B5EF4-FFF2-40B4-BE49-F238E27FC236}">
                    <a16:creationId xmlns:a16="http://schemas.microsoft.com/office/drawing/2014/main" id="{BB8ACDC2-EB06-1945-8C19-3382C9F0CB2B}"/>
                  </a:ext>
                </a:extLst>
              </p:cNvPr>
              <p:cNvSpPr/>
              <p:nvPr/>
            </p:nvSpPr>
            <p:spPr>
              <a:xfrm rot="18900000">
                <a:off x="4168276" y="5039158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1" name="Рамка 80">
                <a:extLst>
                  <a:ext uri="{FF2B5EF4-FFF2-40B4-BE49-F238E27FC236}">
                    <a16:creationId xmlns:a16="http://schemas.microsoft.com/office/drawing/2014/main" id="{20E892B6-A256-6E4A-86B3-B62FB0DB4A6E}"/>
                  </a:ext>
                </a:extLst>
              </p:cNvPr>
              <p:cNvSpPr/>
              <p:nvPr/>
            </p:nvSpPr>
            <p:spPr>
              <a:xfrm rot="18900000">
                <a:off x="4168276" y="5423684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Рамка 81">
                <a:extLst>
                  <a:ext uri="{FF2B5EF4-FFF2-40B4-BE49-F238E27FC236}">
                    <a16:creationId xmlns:a16="http://schemas.microsoft.com/office/drawing/2014/main" id="{EBCE4374-5D26-CA4C-AD2A-FDC95586D6EA}"/>
                  </a:ext>
                </a:extLst>
              </p:cNvPr>
              <p:cNvSpPr/>
              <p:nvPr/>
            </p:nvSpPr>
            <p:spPr>
              <a:xfrm rot="18900000">
                <a:off x="4168276" y="5808210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Рамка 83">
                <a:extLst>
                  <a:ext uri="{FF2B5EF4-FFF2-40B4-BE49-F238E27FC236}">
                    <a16:creationId xmlns:a16="http://schemas.microsoft.com/office/drawing/2014/main" id="{85BC976E-2C16-144C-8F63-5C5348343EAD}"/>
                  </a:ext>
                </a:extLst>
              </p:cNvPr>
              <p:cNvSpPr/>
              <p:nvPr/>
            </p:nvSpPr>
            <p:spPr>
              <a:xfrm rot="18900000">
                <a:off x="4168276" y="6192736"/>
                <a:ext cx="86983" cy="86983"/>
              </a:xfrm>
              <a:prstGeom prst="frame">
                <a:avLst>
                  <a:gd name="adj1" fmla="val 9912"/>
                </a:avLst>
              </a:prstGeom>
              <a:gradFill flip="none" rotWithShape="1">
                <a:gsLst>
                  <a:gs pos="0">
                    <a:srgbClr val="FAD431"/>
                  </a:gs>
                  <a:gs pos="100000">
                    <a:srgbClr val="E99120"/>
                  </a:gs>
                </a:gsLst>
                <a:lin ang="2700000" scaled="1"/>
                <a:tileRect/>
              </a:gradFill>
              <a:ln cap="rnd">
                <a:gradFill>
                  <a:gsLst>
                    <a:gs pos="0">
                      <a:srgbClr val="FAD431"/>
                    </a:gs>
                    <a:gs pos="100000">
                      <a:srgbClr val="E99120"/>
                    </a:gs>
                  </a:gsLst>
                  <a:lin ang="2700000" scaled="0"/>
                </a:gra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3" name="Подзаголовок 2">
            <a:extLst>
              <a:ext uri="{FF2B5EF4-FFF2-40B4-BE49-F238E27FC236}">
                <a16:creationId xmlns:a16="http://schemas.microsoft.com/office/drawing/2014/main" id="{55C0ABB8-E195-D34A-B6CA-070F688BE69E}"/>
              </a:ext>
            </a:extLst>
          </p:cNvPr>
          <p:cNvSpPr txBox="1">
            <a:spLocks/>
          </p:cNvSpPr>
          <p:nvPr/>
        </p:nvSpPr>
        <p:spPr>
          <a:xfrm>
            <a:off x="4723823" y="375196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Грузчики</a:t>
            </a:r>
          </a:p>
        </p:txBody>
      </p:sp>
      <p:sp>
        <p:nvSpPr>
          <p:cNvPr id="94" name="Подзаголовок 2">
            <a:extLst>
              <a:ext uri="{FF2B5EF4-FFF2-40B4-BE49-F238E27FC236}">
                <a16:creationId xmlns:a16="http://schemas.microsoft.com/office/drawing/2014/main" id="{F9C38FDC-532B-7F49-8A88-EFFA6214DD0A}"/>
              </a:ext>
            </a:extLst>
          </p:cNvPr>
          <p:cNvSpPr txBox="1">
            <a:spLocks/>
          </p:cNvSpPr>
          <p:nvPr/>
        </p:nvSpPr>
        <p:spPr>
          <a:xfrm>
            <a:off x="4723824" y="4136606"/>
            <a:ext cx="2534905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Комплектовщики</a:t>
            </a:r>
          </a:p>
        </p:txBody>
      </p:sp>
      <p:sp>
        <p:nvSpPr>
          <p:cNvPr id="95" name="Подзаголовок 2">
            <a:extLst>
              <a:ext uri="{FF2B5EF4-FFF2-40B4-BE49-F238E27FC236}">
                <a16:creationId xmlns:a16="http://schemas.microsoft.com/office/drawing/2014/main" id="{B7B5FE7C-F2CA-994D-BFF2-C1FD6F5D45E5}"/>
              </a:ext>
            </a:extLst>
          </p:cNvPr>
          <p:cNvSpPr txBox="1">
            <a:spLocks/>
          </p:cNvSpPr>
          <p:nvPr/>
        </p:nvSpPr>
        <p:spPr>
          <a:xfrm>
            <a:off x="4723823" y="452125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Маркеровщики</a:t>
            </a:r>
            <a:endParaRPr lang="ru-RU" sz="20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6" name="Подзаголовок 2">
            <a:extLst>
              <a:ext uri="{FF2B5EF4-FFF2-40B4-BE49-F238E27FC236}">
                <a16:creationId xmlns:a16="http://schemas.microsoft.com/office/drawing/2014/main" id="{72ED0893-B9C0-B643-B06B-D05AA054C38B}"/>
              </a:ext>
            </a:extLst>
          </p:cNvPr>
          <p:cNvSpPr txBox="1">
            <a:spLocks/>
          </p:cNvSpPr>
          <p:nvPr/>
        </p:nvSpPr>
        <p:spPr>
          <a:xfrm>
            <a:off x="4723823" y="490589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Фасовщики</a:t>
            </a:r>
          </a:p>
        </p:txBody>
      </p:sp>
      <p:sp>
        <p:nvSpPr>
          <p:cNvPr id="97" name="Подзаголовок 2">
            <a:extLst>
              <a:ext uri="{FF2B5EF4-FFF2-40B4-BE49-F238E27FC236}">
                <a16:creationId xmlns:a16="http://schemas.microsoft.com/office/drawing/2014/main" id="{322531ED-7326-3D45-B5B3-9ED3D5D65658}"/>
              </a:ext>
            </a:extLst>
          </p:cNvPr>
          <p:cNvSpPr txBox="1">
            <a:spLocks/>
          </p:cNvSpPr>
          <p:nvPr/>
        </p:nvSpPr>
        <p:spPr>
          <a:xfrm>
            <a:off x="4723823" y="529054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Упаковщики</a:t>
            </a:r>
          </a:p>
        </p:txBody>
      </p:sp>
      <p:sp>
        <p:nvSpPr>
          <p:cNvPr id="98" name="Подзаголовок 2">
            <a:extLst>
              <a:ext uri="{FF2B5EF4-FFF2-40B4-BE49-F238E27FC236}">
                <a16:creationId xmlns:a16="http://schemas.microsoft.com/office/drawing/2014/main" id="{762977A7-7D32-C948-B1E6-04F4AC3D0BB9}"/>
              </a:ext>
            </a:extLst>
          </p:cNvPr>
          <p:cNvSpPr txBox="1">
            <a:spLocks/>
          </p:cNvSpPr>
          <p:nvPr/>
        </p:nvSpPr>
        <p:spPr>
          <a:xfrm>
            <a:off x="4723823" y="567518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Штабелерщики</a:t>
            </a:r>
            <a:endParaRPr lang="ru-RU" sz="20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99" name="Подзаголовок 2">
            <a:extLst>
              <a:ext uri="{FF2B5EF4-FFF2-40B4-BE49-F238E27FC236}">
                <a16:creationId xmlns:a16="http://schemas.microsoft.com/office/drawing/2014/main" id="{E2F441DD-24A1-BB4D-84F5-B1889EE33C4B}"/>
              </a:ext>
            </a:extLst>
          </p:cNvPr>
          <p:cNvSpPr txBox="1">
            <a:spLocks/>
          </p:cNvSpPr>
          <p:nvPr/>
        </p:nvSpPr>
        <p:spPr>
          <a:xfrm>
            <a:off x="4723824" y="6059831"/>
            <a:ext cx="2388094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Иные по запросу</a:t>
            </a: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id="{6E2D63A1-86A0-6549-A1ED-BC35A7D92F69}"/>
              </a:ext>
            </a:extLst>
          </p:cNvPr>
          <p:cNvCxnSpPr>
            <a:cxnSpLocks/>
          </p:cNvCxnSpPr>
          <p:nvPr/>
        </p:nvCxnSpPr>
        <p:spPr>
          <a:xfrm rot="5400000">
            <a:off x="7698957" y="3741242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46BA9DF4-5092-BD45-A55F-1895989793D6}"/>
              </a:ext>
            </a:extLst>
          </p:cNvPr>
          <p:cNvCxnSpPr>
            <a:cxnSpLocks/>
          </p:cNvCxnSpPr>
          <p:nvPr/>
        </p:nvCxnSpPr>
        <p:spPr>
          <a:xfrm rot="5400000">
            <a:off x="7698957" y="4117949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>
            <a:extLst>
              <a:ext uri="{FF2B5EF4-FFF2-40B4-BE49-F238E27FC236}">
                <a16:creationId xmlns:a16="http://schemas.microsoft.com/office/drawing/2014/main" id="{EA8E13CF-6E27-1743-8CF7-7A5080C8EF8F}"/>
              </a:ext>
            </a:extLst>
          </p:cNvPr>
          <p:cNvCxnSpPr>
            <a:cxnSpLocks/>
          </p:cNvCxnSpPr>
          <p:nvPr/>
        </p:nvCxnSpPr>
        <p:spPr>
          <a:xfrm rot="5400000">
            <a:off x="7698957" y="4501096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id="{2A0E0CAE-8925-8C4D-9FE2-FBB7794630F8}"/>
              </a:ext>
            </a:extLst>
          </p:cNvPr>
          <p:cNvCxnSpPr>
            <a:cxnSpLocks/>
          </p:cNvCxnSpPr>
          <p:nvPr/>
        </p:nvCxnSpPr>
        <p:spPr>
          <a:xfrm rot="5400000">
            <a:off x="7698957" y="4890682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>
            <a:extLst>
              <a:ext uri="{FF2B5EF4-FFF2-40B4-BE49-F238E27FC236}">
                <a16:creationId xmlns:a16="http://schemas.microsoft.com/office/drawing/2014/main" id="{48258A19-2055-ED40-B867-A85A5CA00EDD}"/>
              </a:ext>
            </a:extLst>
          </p:cNvPr>
          <p:cNvCxnSpPr>
            <a:cxnSpLocks/>
          </p:cNvCxnSpPr>
          <p:nvPr/>
        </p:nvCxnSpPr>
        <p:spPr>
          <a:xfrm rot="5400000">
            <a:off x="7698957" y="5273829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3A2989C2-B35B-BA4F-8AFF-FE6304AE95B7}"/>
              </a:ext>
            </a:extLst>
          </p:cNvPr>
          <p:cNvCxnSpPr>
            <a:cxnSpLocks/>
          </p:cNvCxnSpPr>
          <p:nvPr/>
        </p:nvCxnSpPr>
        <p:spPr>
          <a:xfrm rot="5400000">
            <a:off x="7698957" y="5660195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69DEE1DE-6876-DE46-80BE-A22A01405C6C}"/>
              </a:ext>
            </a:extLst>
          </p:cNvPr>
          <p:cNvCxnSpPr>
            <a:cxnSpLocks/>
          </p:cNvCxnSpPr>
          <p:nvPr/>
        </p:nvCxnSpPr>
        <p:spPr>
          <a:xfrm rot="5400000">
            <a:off x="7698957" y="6046561"/>
            <a:ext cx="288000" cy="0"/>
          </a:xfrm>
          <a:prstGeom prst="line">
            <a:avLst/>
          </a:prstGeom>
          <a:ln w="22225">
            <a:solidFill>
              <a:srgbClr val="706D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6881A9E5-10F9-9746-B392-0ECF0A228C87}"/>
              </a:ext>
            </a:extLst>
          </p:cNvPr>
          <p:cNvGrpSpPr/>
          <p:nvPr/>
        </p:nvGrpSpPr>
        <p:grpSpPr>
          <a:xfrm>
            <a:off x="7781251" y="3471342"/>
            <a:ext cx="123412" cy="2808377"/>
            <a:chOff x="4150061" y="3471342"/>
            <a:chExt cx="123412" cy="2808377"/>
          </a:xfrm>
        </p:grpSpPr>
        <p:sp>
          <p:nvSpPr>
            <p:cNvPr id="109" name="Рамка 108">
              <a:extLst>
                <a:ext uri="{FF2B5EF4-FFF2-40B4-BE49-F238E27FC236}">
                  <a16:creationId xmlns:a16="http://schemas.microsoft.com/office/drawing/2014/main" id="{2D83F4F1-255A-7148-82B2-7D8CD036E1B5}"/>
                </a:ext>
              </a:extLst>
            </p:cNvPr>
            <p:cNvSpPr/>
            <p:nvPr/>
          </p:nvSpPr>
          <p:spPr>
            <a:xfrm rot="18900000">
              <a:off x="4150061" y="3471342"/>
              <a:ext cx="123412" cy="123412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0" name="Рамка 109">
              <a:extLst>
                <a:ext uri="{FF2B5EF4-FFF2-40B4-BE49-F238E27FC236}">
                  <a16:creationId xmlns:a16="http://schemas.microsoft.com/office/drawing/2014/main" id="{E088C927-7777-6B4B-ADC0-F74454554503}"/>
                </a:ext>
              </a:extLst>
            </p:cNvPr>
            <p:cNvSpPr/>
            <p:nvPr/>
          </p:nvSpPr>
          <p:spPr>
            <a:xfrm rot="18900000">
              <a:off x="4168276" y="3885580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1" name="Рамка 110">
              <a:extLst>
                <a:ext uri="{FF2B5EF4-FFF2-40B4-BE49-F238E27FC236}">
                  <a16:creationId xmlns:a16="http://schemas.microsoft.com/office/drawing/2014/main" id="{C662BF80-0E1F-A545-B010-3B6E481589FB}"/>
                </a:ext>
              </a:extLst>
            </p:cNvPr>
            <p:cNvSpPr/>
            <p:nvPr/>
          </p:nvSpPr>
          <p:spPr>
            <a:xfrm rot="18900000">
              <a:off x="4168276" y="4270106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2" name="Рамка 111">
              <a:extLst>
                <a:ext uri="{FF2B5EF4-FFF2-40B4-BE49-F238E27FC236}">
                  <a16:creationId xmlns:a16="http://schemas.microsoft.com/office/drawing/2014/main" id="{E39268D7-6A0E-AC49-AE3A-4D4C508BE427}"/>
                </a:ext>
              </a:extLst>
            </p:cNvPr>
            <p:cNvSpPr/>
            <p:nvPr/>
          </p:nvSpPr>
          <p:spPr>
            <a:xfrm rot="18900000">
              <a:off x="4168276" y="4654632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3" name="Рамка 112">
              <a:extLst>
                <a:ext uri="{FF2B5EF4-FFF2-40B4-BE49-F238E27FC236}">
                  <a16:creationId xmlns:a16="http://schemas.microsoft.com/office/drawing/2014/main" id="{8108B99B-B7AD-E44E-B36A-DE89DF4ACFF2}"/>
                </a:ext>
              </a:extLst>
            </p:cNvPr>
            <p:cNvSpPr/>
            <p:nvPr/>
          </p:nvSpPr>
          <p:spPr>
            <a:xfrm rot="18900000">
              <a:off x="4168276" y="5039158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4" name="Рамка 113">
              <a:extLst>
                <a:ext uri="{FF2B5EF4-FFF2-40B4-BE49-F238E27FC236}">
                  <a16:creationId xmlns:a16="http://schemas.microsoft.com/office/drawing/2014/main" id="{0386C461-C5F2-334A-8F40-1571EE27DA1E}"/>
                </a:ext>
              </a:extLst>
            </p:cNvPr>
            <p:cNvSpPr/>
            <p:nvPr/>
          </p:nvSpPr>
          <p:spPr>
            <a:xfrm rot="18900000">
              <a:off x="4168276" y="5423684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5" name="Рамка 114">
              <a:extLst>
                <a:ext uri="{FF2B5EF4-FFF2-40B4-BE49-F238E27FC236}">
                  <a16:creationId xmlns:a16="http://schemas.microsoft.com/office/drawing/2014/main" id="{E04C4B2A-B55A-2748-A146-2E119674B625}"/>
                </a:ext>
              </a:extLst>
            </p:cNvPr>
            <p:cNvSpPr/>
            <p:nvPr/>
          </p:nvSpPr>
          <p:spPr>
            <a:xfrm rot="18900000">
              <a:off x="4168276" y="5808210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16" name="Рамка 115">
              <a:extLst>
                <a:ext uri="{FF2B5EF4-FFF2-40B4-BE49-F238E27FC236}">
                  <a16:creationId xmlns:a16="http://schemas.microsoft.com/office/drawing/2014/main" id="{D2FA4707-DE01-D94B-AA2D-10CD4A7BD4F6}"/>
                </a:ext>
              </a:extLst>
            </p:cNvPr>
            <p:cNvSpPr/>
            <p:nvPr/>
          </p:nvSpPr>
          <p:spPr>
            <a:xfrm rot="18900000">
              <a:off x="4168276" y="6192736"/>
              <a:ext cx="86983" cy="86983"/>
            </a:xfrm>
            <a:prstGeom prst="frame">
              <a:avLst>
                <a:gd name="adj1" fmla="val 9912"/>
              </a:avLst>
            </a:prstGeom>
            <a:gradFill flip="none" rotWithShape="1">
              <a:gsLst>
                <a:gs pos="0">
                  <a:srgbClr val="E72596"/>
                </a:gs>
                <a:gs pos="100000">
                  <a:srgbClr val="891465"/>
                </a:gs>
              </a:gsLst>
              <a:lin ang="2700000" scaled="1"/>
              <a:tileRect/>
            </a:gradFill>
            <a:ln cap="rnd">
              <a:gradFill>
                <a:gsLst>
                  <a:gs pos="0">
                    <a:srgbClr val="E72596"/>
                  </a:gs>
                  <a:gs pos="100000">
                    <a:srgbClr val="89140A"/>
                  </a:gs>
                </a:gsLst>
                <a:lin ang="2700000" scaled="0"/>
              </a:gra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117" name="Подзаголовок 2">
            <a:extLst>
              <a:ext uri="{FF2B5EF4-FFF2-40B4-BE49-F238E27FC236}">
                <a16:creationId xmlns:a16="http://schemas.microsoft.com/office/drawing/2014/main" id="{BF124141-71D4-7340-9880-DE77AA99B12F}"/>
              </a:ext>
            </a:extLst>
          </p:cNvPr>
          <p:cNvSpPr txBox="1">
            <a:spLocks/>
          </p:cNvSpPr>
          <p:nvPr/>
        </p:nvSpPr>
        <p:spPr>
          <a:xfrm>
            <a:off x="8088040" y="375196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Повара</a:t>
            </a:r>
          </a:p>
        </p:txBody>
      </p:sp>
      <p:sp>
        <p:nvSpPr>
          <p:cNvPr id="118" name="Подзаголовок 2">
            <a:extLst>
              <a:ext uri="{FF2B5EF4-FFF2-40B4-BE49-F238E27FC236}">
                <a16:creationId xmlns:a16="http://schemas.microsoft.com/office/drawing/2014/main" id="{10239BBC-0E88-9D44-A2E8-5C4BD559B5D6}"/>
              </a:ext>
            </a:extLst>
          </p:cNvPr>
          <p:cNvSpPr txBox="1">
            <a:spLocks/>
          </p:cNvSpPr>
          <p:nvPr/>
        </p:nvSpPr>
        <p:spPr>
          <a:xfrm>
            <a:off x="8088040" y="413660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Официанты</a:t>
            </a:r>
          </a:p>
        </p:txBody>
      </p:sp>
      <p:sp>
        <p:nvSpPr>
          <p:cNvPr id="119" name="Подзаголовок 2">
            <a:extLst>
              <a:ext uri="{FF2B5EF4-FFF2-40B4-BE49-F238E27FC236}">
                <a16:creationId xmlns:a16="http://schemas.microsoft.com/office/drawing/2014/main" id="{50E63515-CB41-C147-A673-195E0C23DF00}"/>
              </a:ext>
            </a:extLst>
          </p:cNvPr>
          <p:cNvSpPr txBox="1">
            <a:spLocks/>
          </p:cNvSpPr>
          <p:nvPr/>
        </p:nvSpPr>
        <p:spPr>
          <a:xfrm>
            <a:off x="8088040" y="452125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Бармены</a:t>
            </a:r>
          </a:p>
        </p:txBody>
      </p:sp>
      <p:sp>
        <p:nvSpPr>
          <p:cNvPr id="120" name="Подзаголовок 2">
            <a:extLst>
              <a:ext uri="{FF2B5EF4-FFF2-40B4-BE49-F238E27FC236}">
                <a16:creationId xmlns:a16="http://schemas.microsoft.com/office/drawing/2014/main" id="{C8752A49-3C12-754A-9DF9-87A7BEFCAEEE}"/>
              </a:ext>
            </a:extLst>
          </p:cNvPr>
          <p:cNvSpPr txBox="1">
            <a:spLocks/>
          </p:cNvSpPr>
          <p:nvPr/>
        </p:nvSpPr>
        <p:spPr>
          <a:xfrm>
            <a:off x="8088040" y="490589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Пекари</a:t>
            </a:r>
          </a:p>
        </p:txBody>
      </p:sp>
      <p:sp>
        <p:nvSpPr>
          <p:cNvPr id="121" name="Подзаголовок 2">
            <a:extLst>
              <a:ext uri="{FF2B5EF4-FFF2-40B4-BE49-F238E27FC236}">
                <a16:creationId xmlns:a16="http://schemas.microsoft.com/office/drawing/2014/main" id="{06BF9AD5-FAFC-B14D-82DC-D34B36DE5F89}"/>
              </a:ext>
            </a:extLst>
          </p:cNvPr>
          <p:cNvSpPr txBox="1">
            <a:spLocks/>
          </p:cNvSpPr>
          <p:nvPr/>
        </p:nvSpPr>
        <p:spPr>
          <a:xfrm>
            <a:off x="8088040" y="529054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Посудомойщики</a:t>
            </a:r>
            <a:endParaRPr lang="ru-RU" sz="2000" b="1" dirty="0">
              <a:solidFill>
                <a:srgbClr val="2A2C66"/>
              </a:solidFill>
              <a:latin typeface="Arial" panose="020B0604020202020204" pitchFamily="34" charset="0"/>
              <a:ea typeface="Helvetica Neue Condensed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22" name="Подзаголовок 2">
            <a:extLst>
              <a:ext uri="{FF2B5EF4-FFF2-40B4-BE49-F238E27FC236}">
                <a16:creationId xmlns:a16="http://schemas.microsoft.com/office/drawing/2014/main" id="{7FC0293D-31F5-7349-A635-615CB25B892A}"/>
              </a:ext>
            </a:extLst>
          </p:cNvPr>
          <p:cNvSpPr txBox="1">
            <a:spLocks/>
          </p:cNvSpPr>
          <p:nvPr/>
        </p:nvSpPr>
        <p:spPr>
          <a:xfrm>
            <a:off x="8088040" y="5675186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Работники кухни</a:t>
            </a:r>
          </a:p>
        </p:txBody>
      </p:sp>
      <p:sp>
        <p:nvSpPr>
          <p:cNvPr id="123" name="Подзаголовок 2">
            <a:extLst>
              <a:ext uri="{FF2B5EF4-FFF2-40B4-BE49-F238E27FC236}">
                <a16:creationId xmlns:a16="http://schemas.microsoft.com/office/drawing/2014/main" id="{9007EC9F-8E18-6E4D-ADCD-AA312D4C1B92}"/>
              </a:ext>
            </a:extLst>
          </p:cNvPr>
          <p:cNvSpPr txBox="1">
            <a:spLocks/>
          </p:cNvSpPr>
          <p:nvPr/>
        </p:nvSpPr>
        <p:spPr>
          <a:xfrm>
            <a:off x="8088040" y="6059831"/>
            <a:ext cx="2534909" cy="35256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ctr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>
                <a:solidFill>
                  <a:srgbClr val="2A2C66"/>
                </a:solidFill>
                <a:latin typeface="Arial" panose="020B0604020202020204" pitchFamily="34" charset="0"/>
                <a:ea typeface="Helvetica Neue Condensed" panose="02000503000000020004" pitchFamily="2" charset="0"/>
                <a:cs typeface="Arial" panose="020B0604020202020204" pitchFamily="34" charset="0"/>
              </a:rPr>
              <a:t>Иные по запросу</a:t>
            </a: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4" y="746787"/>
            <a:ext cx="2564332" cy="109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2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1560</TotalTime>
  <Words>227</Words>
  <Application>Microsoft Office PowerPoint</Application>
  <PresentationFormat>Произвольный</PresentationFormat>
  <Paragraphs>146</Paragraphs>
  <Slides>14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Helvetica Neue Condensed</vt:lpstr>
      <vt:lpstr>Calibri</vt:lpstr>
      <vt:lpstr>Calibri Light</vt:lpstr>
      <vt:lpstr>Helvetica Neue</vt:lpstr>
      <vt:lpstr>Тема Office</vt:lpstr>
      <vt:lpstr>УДОБНЫЙ И СОВРЕМЕННЫЙ ИНСТРУМЕНТ ДЛЯ ПОВЫШЕНИЯ ЭФФЕКТИВНОСТИ БИЗНЕСА</vt:lpstr>
      <vt:lpstr>КОМПАНИЯ, ПРЕДОСТАВЛЯЮЩАЯ РЕШЕНИЯ В СФЕРЕ УПРАВЛЕНИЯ  ПЕРСОНАЛОМ</vt:lpstr>
      <vt:lpstr>РЕСУРСЫ</vt:lpstr>
      <vt:lpstr>ПРИНЦИПЫ</vt:lpstr>
      <vt:lpstr>СЕРВИСЫ</vt:lpstr>
      <vt:lpstr>АУТСОРСИНГ</vt:lpstr>
      <vt:lpstr>МЕРЧЕНДАЙЗИНГ</vt:lpstr>
      <vt:lpstr>КЛИНИНГ</vt:lpstr>
      <vt:lpstr>ПЕРСОНАЛ</vt:lpstr>
      <vt:lpstr>КЛЮЧЕВЫЕ ПАРТНЕРЫ</vt:lpstr>
      <vt:lpstr>ОСОБЕННОСТИ</vt:lpstr>
      <vt:lpstr>ФИЛИАЛЫ</vt:lpstr>
      <vt:lpstr>КОНТАКТЫ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УДОБНЫЙ И СОВРЕМЕННЫЙ ИНСТРУМЕНТ ДЛЯ ПОВЫШЕНИЯ ЭФФЕКТИВНОСТИ БИЗНЕСА</dc:title>
  <dc:creator>Microsoft Office User</dc:creator>
  <cp:lastModifiedBy>me</cp:lastModifiedBy>
  <cp:revision>67</cp:revision>
  <dcterms:created xsi:type="dcterms:W3CDTF">2019-09-09T07:40:50Z</dcterms:created>
  <dcterms:modified xsi:type="dcterms:W3CDTF">2019-10-23T14:14:14Z</dcterms:modified>
</cp:coreProperties>
</file>